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8" r:id="rId17"/>
    <p:sldId id="290" r:id="rId18"/>
    <p:sldId id="289" r:id="rId19"/>
    <p:sldId id="335" r:id="rId20"/>
    <p:sldId id="291" r:id="rId21"/>
    <p:sldId id="292" r:id="rId22"/>
    <p:sldId id="293" r:id="rId23"/>
    <p:sldId id="294" r:id="rId24"/>
    <p:sldId id="336" r:id="rId25"/>
    <p:sldId id="295" r:id="rId26"/>
    <p:sldId id="296" r:id="rId27"/>
    <p:sldId id="298" r:id="rId28"/>
    <p:sldId id="337" r:id="rId29"/>
    <p:sldId id="338" r:id="rId30"/>
    <p:sldId id="339" r:id="rId31"/>
    <p:sldId id="340" r:id="rId32"/>
    <p:sldId id="341" r:id="rId33"/>
    <p:sldId id="342" r:id="rId34"/>
    <p:sldId id="343" r:id="rId35"/>
    <p:sldId id="344" r:id="rId36"/>
    <p:sldId id="345" r:id="rId37"/>
    <p:sldId id="346" r:id="rId38"/>
    <p:sldId id="347" r:id="rId39"/>
    <p:sldId id="274" r:id="rId40"/>
    <p:sldId id="297" r:id="rId41"/>
    <p:sldId id="307" r:id="rId42"/>
    <p:sldId id="308" r:id="rId43"/>
    <p:sldId id="309" r:id="rId44"/>
    <p:sldId id="310" r:id="rId45"/>
    <p:sldId id="311" r:id="rId46"/>
    <p:sldId id="313" r:id="rId47"/>
    <p:sldId id="318" r:id="rId48"/>
    <p:sldId id="314" r:id="rId49"/>
    <p:sldId id="315" r:id="rId50"/>
    <p:sldId id="319" r:id="rId51"/>
    <p:sldId id="320" r:id="rId52"/>
    <p:sldId id="325" r:id="rId53"/>
    <p:sldId id="326" r:id="rId54"/>
    <p:sldId id="327" r:id="rId55"/>
    <p:sldId id="328" r:id="rId56"/>
    <p:sldId id="329" r:id="rId57"/>
    <p:sldId id="330" r:id="rId58"/>
    <p:sldId id="331" r:id="rId59"/>
    <p:sldId id="332" r:id="rId60"/>
    <p:sldId id="333" r:id="rId61"/>
    <p:sldId id="334" r:id="rId62"/>
    <p:sldId id="300" r:id="rId63"/>
    <p:sldId id="305" r:id="rId64"/>
    <p:sldId id="302" r:id="rId65"/>
    <p:sldId id="303" r:id="rId66"/>
    <p:sldId id="304" r:id="rId67"/>
    <p:sldId id="306" r:id="rId68"/>
    <p:sldId id="276" r:id="rId69"/>
    <p:sldId id="32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ung Anh" initials="TA" lastIdx="1" clrIdx="0">
    <p:extLst>
      <p:ext uri="{19B8F6BF-5375-455C-9EA6-DF929625EA0E}">
        <p15:presenceInfo xmlns:p15="http://schemas.microsoft.com/office/powerpoint/2012/main" userId="edac4ee92f9a3faf" providerId="Windows Live"/>
      </p:ext>
    </p:extLst>
  </p:cmAuthor>
  <p:cmAuthor id="2" name="Ngoc NTM" initials="NN" lastIdx="1" clrIdx="1">
    <p:extLst>
      <p:ext uri="{19B8F6BF-5375-455C-9EA6-DF929625EA0E}">
        <p15:presenceInfo xmlns:p15="http://schemas.microsoft.com/office/powerpoint/2012/main" userId="510e2be26e39fe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74" autoAdjust="0"/>
    <p:restoredTop sz="73091" autoAdjust="0"/>
  </p:normalViewPr>
  <p:slideViewPr>
    <p:cSldViewPr snapToGrid="0">
      <p:cViewPr>
        <p:scale>
          <a:sx n="66" d="100"/>
          <a:sy n="66" d="100"/>
        </p:scale>
        <p:origin x="-174" y="-2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862A5-57BB-4416-8C7E-A33854A127CA}"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454B9786-A81F-4DC2-A60A-1C174F0A04CD}">
      <dgm:prSet phldrT="[Text]"/>
      <dgm:spPr>
        <a:solidFill>
          <a:schemeClr val="accent2">
            <a:lumMod val="75000"/>
          </a:schemeClr>
        </a:solidFill>
      </dgm:spPr>
      <dgm:t>
        <a:bodyPr/>
        <a:lstStyle/>
        <a:p>
          <a:r>
            <a:rPr lang="en-US" dirty="0" err="1"/>
            <a:t>Trang</a:t>
          </a:r>
          <a:r>
            <a:rPr lang="en-US" dirty="0"/>
            <a:t> chủ</a:t>
          </a:r>
        </a:p>
      </dgm:t>
    </dgm:pt>
    <dgm:pt modelId="{5D3D8186-A800-4CC0-8A20-885298062237}" type="parTrans" cxnId="{BC1909D2-1FBD-427D-842D-5BE5038AC710}">
      <dgm:prSet/>
      <dgm:spPr/>
      <dgm:t>
        <a:bodyPr/>
        <a:lstStyle/>
        <a:p>
          <a:endParaRPr lang="en-US"/>
        </a:p>
      </dgm:t>
    </dgm:pt>
    <dgm:pt modelId="{735839B2-D644-4324-ABFF-D5CA698290D7}" type="sibTrans" cxnId="{BC1909D2-1FBD-427D-842D-5BE5038AC710}">
      <dgm:prSet/>
      <dgm:spPr/>
      <dgm:t>
        <a:bodyPr/>
        <a:lstStyle/>
        <a:p>
          <a:endParaRPr lang="en-US"/>
        </a:p>
      </dgm:t>
    </dgm:pt>
    <dgm:pt modelId="{8001BA22-B8D9-4263-BB2C-8C9051C02B6D}">
      <dgm:prSet phldrT="[Text]"/>
      <dgm:spPr/>
      <dgm:t>
        <a:bodyPr/>
        <a:lstStyle/>
        <a:p>
          <a:r>
            <a:rPr lang="en-US" dirty="0" err="1"/>
            <a:t>Về</a:t>
          </a:r>
          <a:r>
            <a:rPr lang="en-US" dirty="0"/>
            <a:t> Coffee Place</a:t>
          </a:r>
        </a:p>
      </dgm:t>
    </dgm:pt>
    <dgm:pt modelId="{8A12A1E1-44AF-409F-BD68-9A1A51FF6B2A}" type="parTrans" cxnId="{B9401552-C1B4-432D-9143-63DF15CE5762}">
      <dgm:prSet/>
      <dgm:spPr/>
      <dgm:t>
        <a:bodyPr/>
        <a:lstStyle/>
        <a:p>
          <a:endParaRPr lang="en-US"/>
        </a:p>
      </dgm:t>
    </dgm:pt>
    <dgm:pt modelId="{45124828-92BC-4898-9F12-9E069BBDABE7}" type="sibTrans" cxnId="{B9401552-C1B4-432D-9143-63DF15CE5762}">
      <dgm:prSet/>
      <dgm:spPr/>
      <dgm:t>
        <a:bodyPr/>
        <a:lstStyle/>
        <a:p>
          <a:endParaRPr lang="en-US"/>
        </a:p>
      </dgm:t>
    </dgm:pt>
    <dgm:pt modelId="{3B08BA1F-36C0-4BAB-9D32-6316A92A72F4}">
      <dgm:prSet phldrT="[Text]"/>
      <dgm:spPr/>
      <dgm:t>
        <a:bodyPr/>
        <a:lstStyle/>
        <a:p>
          <a:r>
            <a:rPr lang="en-US" dirty="0"/>
            <a:t>Menu</a:t>
          </a:r>
        </a:p>
      </dgm:t>
    </dgm:pt>
    <dgm:pt modelId="{73F148CC-E2DB-47B9-AB50-832874C6B512}" type="parTrans" cxnId="{D8228969-A343-42FF-9467-B7F899A0AEDF}">
      <dgm:prSet/>
      <dgm:spPr/>
      <dgm:t>
        <a:bodyPr/>
        <a:lstStyle/>
        <a:p>
          <a:endParaRPr lang="en-US"/>
        </a:p>
      </dgm:t>
    </dgm:pt>
    <dgm:pt modelId="{F4486EEF-6FC2-4F46-AF53-C2B8F2EA1912}" type="sibTrans" cxnId="{D8228969-A343-42FF-9467-B7F899A0AEDF}">
      <dgm:prSet/>
      <dgm:spPr/>
      <dgm:t>
        <a:bodyPr/>
        <a:lstStyle/>
        <a:p>
          <a:endParaRPr lang="en-US"/>
        </a:p>
      </dgm:t>
    </dgm:pt>
    <dgm:pt modelId="{6C1D8E2D-01F2-41FC-A724-5F436C6765BD}">
      <dgm:prSet phldrT="[Text]"/>
      <dgm:spPr/>
      <dgm:t>
        <a:bodyPr/>
        <a:lstStyle/>
        <a:p>
          <a:r>
            <a:rPr lang="en-US" dirty="0"/>
            <a:t>Blog</a:t>
          </a:r>
        </a:p>
      </dgm:t>
    </dgm:pt>
    <dgm:pt modelId="{0783611B-B85D-4DB8-8050-F4EF41787512}" type="parTrans" cxnId="{0BFE16B6-015A-4292-9634-86ACFC5E125E}">
      <dgm:prSet/>
      <dgm:spPr/>
      <dgm:t>
        <a:bodyPr/>
        <a:lstStyle/>
        <a:p>
          <a:endParaRPr lang="en-US"/>
        </a:p>
      </dgm:t>
    </dgm:pt>
    <dgm:pt modelId="{E4378065-BBEB-45A2-9E4A-0495FAA4FB00}" type="sibTrans" cxnId="{0BFE16B6-015A-4292-9634-86ACFC5E125E}">
      <dgm:prSet/>
      <dgm:spPr/>
      <dgm:t>
        <a:bodyPr/>
        <a:lstStyle/>
        <a:p>
          <a:endParaRPr lang="en-US"/>
        </a:p>
      </dgm:t>
    </dgm:pt>
    <dgm:pt modelId="{902C87CF-7EFD-43DC-B6E4-D9BC3486CED6}">
      <dgm:prSet phldrT="[Text]"/>
      <dgm:spPr/>
      <dgm:t>
        <a:bodyPr/>
        <a:lstStyle/>
        <a:p>
          <a:r>
            <a:rPr lang="en-US" dirty="0" err="1"/>
            <a:t>Tuyển</a:t>
          </a:r>
          <a:r>
            <a:rPr lang="en-US" dirty="0"/>
            <a:t> dụng</a:t>
          </a:r>
        </a:p>
      </dgm:t>
    </dgm:pt>
    <dgm:pt modelId="{4B7C2242-FD08-49C8-9C44-05C53F50E250}" type="parTrans" cxnId="{692B5290-D72E-4AD5-A57A-4F396C0CBE75}">
      <dgm:prSet/>
      <dgm:spPr/>
      <dgm:t>
        <a:bodyPr/>
        <a:lstStyle/>
        <a:p>
          <a:endParaRPr lang="en-US"/>
        </a:p>
      </dgm:t>
    </dgm:pt>
    <dgm:pt modelId="{3F890003-18A3-490F-8451-D5519F99FFA6}" type="sibTrans" cxnId="{692B5290-D72E-4AD5-A57A-4F396C0CBE75}">
      <dgm:prSet/>
      <dgm:spPr/>
      <dgm:t>
        <a:bodyPr/>
        <a:lstStyle/>
        <a:p>
          <a:endParaRPr lang="en-US"/>
        </a:p>
      </dgm:t>
    </dgm:pt>
    <dgm:pt modelId="{44B94D0C-DE39-42F4-89EA-AEFD44674B10}">
      <dgm:prSet phldrT="[Text]"/>
      <dgm:spPr/>
      <dgm:t>
        <a:bodyPr/>
        <a:lstStyle/>
        <a:p>
          <a:r>
            <a:rPr lang="en-US" dirty="0" err="1"/>
            <a:t>Thông</a:t>
          </a:r>
          <a:r>
            <a:rPr lang="en-US" dirty="0"/>
            <a:t> </a:t>
          </a:r>
          <a:r>
            <a:rPr lang="en-US" dirty="0" err="1"/>
            <a:t>báo</a:t>
          </a:r>
          <a:endParaRPr lang="en-US" dirty="0"/>
        </a:p>
      </dgm:t>
    </dgm:pt>
    <dgm:pt modelId="{BAFF602B-8B55-4DFC-8E93-1F55127E4CA2}" type="parTrans" cxnId="{7D125708-8880-4DB6-BD85-E7460E775922}">
      <dgm:prSet/>
      <dgm:spPr/>
      <dgm:t>
        <a:bodyPr/>
        <a:lstStyle/>
        <a:p>
          <a:endParaRPr lang="en-US"/>
        </a:p>
      </dgm:t>
    </dgm:pt>
    <dgm:pt modelId="{F154CB08-FC1D-49BD-958C-7E4AE9D4F9A7}" type="sibTrans" cxnId="{7D125708-8880-4DB6-BD85-E7460E775922}">
      <dgm:prSet/>
      <dgm:spPr/>
      <dgm:t>
        <a:bodyPr/>
        <a:lstStyle/>
        <a:p>
          <a:endParaRPr lang="en-US"/>
        </a:p>
      </dgm:t>
    </dgm:pt>
    <dgm:pt modelId="{5BC31FBB-063E-46C8-9374-07A9DA929852}">
      <dgm:prSet phldrT="[Text]"/>
      <dgm:spPr/>
      <dgm:t>
        <a:bodyPr/>
        <a:lstStyle/>
        <a:p>
          <a:r>
            <a:rPr lang="en-US" dirty="0" err="1"/>
            <a:t>Giỏ</a:t>
          </a:r>
          <a:r>
            <a:rPr lang="en-US" dirty="0"/>
            <a:t> </a:t>
          </a:r>
          <a:r>
            <a:rPr lang="en-US" dirty="0" err="1"/>
            <a:t>hàng</a:t>
          </a:r>
          <a:endParaRPr lang="en-US" dirty="0"/>
        </a:p>
      </dgm:t>
    </dgm:pt>
    <dgm:pt modelId="{C5EEA9E5-E3A4-458A-8216-87E6F46CCE6C}" type="parTrans" cxnId="{ABE6788F-BD02-4701-B20D-4CFAC810120E}">
      <dgm:prSet/>
      <dgm:spPr/>
      <dgm:t>
        <a:bodyPr/>
        <a:lstStyle/>
        <a:p>
          <a:endParaRPr lang="en-US"/>
        </a:p>
      </dgm:t>
    </dgm:pt>
    <dgm:pt modelId="{8C1C3ED9-F719-4512-9C7A-20E427B94A42}" type="sibTrans" cxnId="{ABE6788F-BD02-4701-B20D-4CFAC810120E}">
      <dgm:prSet/>
      <dgm:spPr/>
      <dgm:t>
        <a:bodyPr/>
        <a:lstStyle/>
        <a:p>
          <a:endParaRPr lang="en-US"/>
        </a:p>
      </dgm:t>
    </dgm:pt>
    <dgm:pt modelId="{135C5A38-0CFA-4988-B014-1492248A754A}">
      <dgm:prSet phldrT="[Text]"/>
      <dgm:spPr/>
      <dgm:t>
        <a:bodyPr/>
        <a:lstStyle/>
        <a:p>
          <a:r>
            <a:rPr lang="en-US" dirty="0"/>
            <a:t>Đăng </a:t>
          </a:r>
          <a:r>
            <a:rPr lang="en-US" dirty="0" err="1"/>
            <a:t>nhập</a:t>
          </a:r>
          <a:endParaRPr lang="en-US" dirty="0"/>
        </a:p>
      </dgm:t>
    </dgm:pt>
    <dgm:pt modelId="{766A47AC-95D8-4597-91E2-450451D7D7E6}" type="parTrans" cxnId="{5DD66BF1-EB4C-4F6B-87DE-BFAC9F7E05FF}">
      <dgm:prSet/>
      <dgm:spPr/>
      <dgm:t>
        <a:bodyPr/>
        <a:lstStyle/>
        <a:p>
          <a:endParaRPr lang="en-US"/>
        </a:p>
      </dgm:t>
    </dgm:pt>
    <dgm:pt modelId="{62C5B788-6234-4A29-A266-C5C3DA6D6B2C}" type="sibTrans" cxnId="{5DD66BF1-EB4C-4F6B-87DE-BFAC9F7E05FF}">
      <dgm:prSet/>
      <dgm:spPr/>
      <dgm:t>
        <a:bodyPr/>
        <a:lstStyle/>
        <a:p>
          <a:endParaRPr lang="en-US"/>
        </a:p>
      </dgm:t>
    </dgm:pt>
    <dgm:pt modelId="{EBDE4F68-0A92-423C-9F31-ADA1ED3D3A58}" type="pres">
      <dgm:prSet presAssocID="{4D3862A5-57BB-4416-8C7E-A33854A127CA}" presName="hierChild1" presStyleCnt="0">
        <dgm:presLayoutVars>
          <dgm:orgChart val="1"/>
          <dgm:chPref val="1"/>
          <dgm:dir/>
          <dgm:animOne val="branch"/>
          <dgm:animLvl val="lvl"/>
          <dgm:resizeHandles/>
        </dgm:presLayoutVars>
      </dgm:prSet>
      <dgm:spPr/>
      <dgm:t>
        <a:bodyPr/>
        <a:lstStyle/>
        <a:p>
          <a:endParaRPr lang="en-US"/>
        </a:p>
      </dgm:t>
    </dgm:pt>
    <dgm:pt modelId="{87B61543-B8F8-4620-82CA-84D19FD8AAD7}" type="pres">
      <dgm:prSet presAssocID="{454B9786-A81F-4DC2-A60A-1C174F0A04CD}" presName="hierRoot1" presStyleCnt="0">
        <dgm:presLayoutVars>
          <dgm:hierBranch val="init"/>
        </dgm:presLayoutVars>
      </dgm:prSet>
      <dgm:spPr/>
    </dgm:pt>
    <dgm:pt modelId="{561EC56E-8AB1-4275-9A53-9EFEB91B0C69}" type="pres">
      <dgm:prSet presAssocID="{454B9786-A81F-4DC2-A60A-1C174F0A04CD}" presName="rootComposite1" presStyleCnt="0"/>
      <dgm:spPr/>
    </dgm:pt>
    <dgm:pt modelId="{554A2B94-8A7E-4EDE-B573-EE72E6ED9245}" type="pres">
      <dgm:prSet presAssocID="{454B9786-A81F-4DC2-A60A-1C174F0A04CD}" presName="rootText1" presStyleLbl="node0" presStyleIdx="0" presStyleCnt="1">
        <dgm:presLayoutVars>
          <dgm:chPref val="3"/>
        </dgm:presLayoutVars>
      </dgm:prSet>
      <dgm:spPr/>
      <dgm:t>
        <a:bodyPr/>
        <a:lstStyle/>
        <a:p>
          <a:endParaRPr lang="en-US"/>
        </a:p>
      </dgm:t>
    </dgm:pt>
    <dgm:pt modelId="{16832C8A-83AE-4517-A6B5-1A83AF1B6C36}" type="pres">
      <dgm:prSet presAssocID="{454B9786-A81F-4DC2-A60A-1C174F0A04CD}" presName="rootConnector1" presStyleLbl="node1" presStyleIdx="0" presStyleCnt="0"/>
      <dgm:spPr/>
      <dgm:t>
        <a:bodyPr/>
        <a:lstStyle/>
        <a:p>
          <a:endParaRPr lang="en-US"/>
        </a:p>
      </dgm:t>
    </dgm:pt>
    <dgm:pt modelId="{C5CCBC36-8B9C-47F1-912F-77EEA54DA6AB}" type="pres">
      <dgm:prSet presAssocID="{454B9786-A81F-4DC2-A60A-1C174F0A04CD}" presName="hierChild2" presStyleCnt="0"/>
      <dgm:spPr/>
    </dgm:pt>
    <dgm:pt modelId="{D497DC3E-C9F7-4F4A-9265-34606F869F4F}" type="pres">
      <dgm:prSet presAssocID="{8A12A1E1-44AF-409F-BD68-9A1A51FF6B2A}" presName="Name37" presStyleLbl="parChTrans1D2" presStyleIdx="0" presStyleCnt="7"/>
      <dgm:spPr/>
      <dgm:t>
        <a:bodyPr/>
        <a:lstStyle/>
        <a:p>
          <a:endParaRPr lang="en-US"/>
        </a:p>
      </dgm:t>
    </dgm:pt>
    <dgm:pt modelId="{47C71892-36B7-4DE0-B732-9DACC090D604}" type="pres">
      <dgm:prSet presAssocID="{8001BA22-B8D9-4263-BB2C-8C9051C02B6D}" presName="hierRoot2" presStyleCnt="0">
        <dgm:presLayoutVars>
          <dgm:hierBranch val="init"/>
        </dgm:presLayoutVars>
      </dgm:prSet>
      <dgm:spPr/>
    </dgm:pt>
    <dgm:pt modelId="{D2ED5BDF-4AAA-4FA3-B069-C1D70EE5013A}" type="pres">
      <dgm:prSet presAssocID="{8001BA22-B8D9-4263-BB2C-8C9051C02B6D}" presName="rootComposite" presStyleCnt="0"/>
      <dgm:spPr/>
    </dgm:pt>
    <dgm:pt modelId="{3ED3C7FD-487B-4563-A44D-E682085BFF6A}" type="pres">
      <dgm:prSet presAssocID="{8001BA22-B8D9-4263-BB2C-8C9051C02B6D}" presName="rootText" presStyleLbl="node2" presStyleIdx="0" presStyleCnt="7">
        <dgm:presLayoutVars>
          <dgm:chPref val="3"/>
        </dgm:presLayoutVars>
      </dgm:prSet>
      <dgm:spPr/>
      <dgm:t>
        <a:bodyPr/>
        <a:lstStyle/>
        <a:p>
          <a:endParaRPr lang="en-US"/>
        </a:p>
      </dgm:t>
    </dgm:pt>
    <dgm:pt modelId="{EDCCB42E-2825-4C14-BA0D-4FE368AA6FF2}" type="pres">
      <dgm:prSet presAssocID="{8001BA22-B8D9-4263-BB2C-8C9051C02B6D}" presName="rootConnector" presStyleLbl="node2" presStyleIdx="0" presStyleCnt="7"/>
      <dgm:spPr/>
      <dgm:t>
        <a:bodyPr/>
        <a:lstStyle/>
        <a:p>
          <a:endParaRPr lang="en-US"/>
        </a:p>
      </dgm:t>
    </dgm:pt>
    <dgm:pt modelId="{7ED3D535-2B9C-49CC-8DBB-9B1953577AA1}" type="pres">
      <dgm:prSet presAssocID="{8001BA22-B8D9-4263-BB2C-8C9051C02B6D}" presName="hierChild4" presStyleCnt="0"/>
      <dgm:spPr/>
    </dgm:pt>
    <dgm:pt modelId="{0B834138-2844-4815-B375-5331AB618E2F}" type="pres">
      <dgm:prSet presAssocID="{8001BA22-B8D9-4263-BB2C-8C9051C02B6D}" presName="hierChild5" presStyleCnt="0"/>
      <dgm:spPr/>
    </dgm:pt>
    <dgm:pt modelId="{6A8A3E47-80BE-44AD-908C-73654BF929DB}" type="pres">
      <dgm:prSet presAssocID="{73F148CC-E2DB-47B9-AB50-832874C6B512}" presName="Name37" presStyleLbl="parChTrans1D2" presStyleIdx="1" presStyleCnt="7"/>
      <dgm:spPr/>
      <dgm:t>
        <a:bodyPr/>
        <a:lstStyle/>
        <a:p>
          <a:endParaRPr lang="en-US"/>
        </a:p>
      </dgm:t>
    </dgm:pt>
    <dgm:pt modelId="{141B026C-FAD6-4C94-B6B7-BBC2BF974D1D}" type="pres">
      <dgm:prSet presAssocID="{3B08BA1F-36C0-4BAB-9D32-6316A92A72F4}" presName="hierRoot2" presStyleCnt="0">
        <dgm:presLayoutVars>
          <dgm:hierBranch val="init"/>
        </dgm:presLayoutVars>
      </dgm:prSet>
      <dgm:spPr/>
    </dgm:pt>
    <dgm:pt modelId="{93AB9D1E-5D60-4D84-95DA-A5CAC4AC08C1}" type="pres">
      <dgm:prSet presAssocID="{3B08BA1F-36C0-4BAB-9D32-6316A92A72F4}" presName="rootComposite" presStyleCnt="0"/>
      <dgm:spPr/>
    </dgm:pt>
    <dgm:pt modelId="{30BB401B-7F78-43FC-9ED5-40C1225A51FE}" type="pres">
      <dgm:prSet presAssocID="{3B08BA1F-36C0-4BAB-9D32-6316A92A72F4}" presName="rootText" presStyleLbl="node2" presStyleIdx="1" presStyleCnt="7">
        <dgm:presLayoutVars>
          <dgm:chPref val="3"/>
        </dgm:presLayoutVars>
      </dgm:prSet>
      <dgm:spPr/>
      <dgm:t>
        <a:bodyPr/>
        <a:lstStyle/>
        <a:p>
          <a:endParaRPr lang="en-US"/>
        </a:p>
      </dgm:t>
    </dgm:pt>
    <dgm:pt modelId="{8F48EFEC-B5B6-4918-9F7E-8A691AC2C91B}" type="pres">
      <dgm:prSet presAssocID="{3B08BA1F-36C0-4BAB-9D32-6316A92A72F4}" presName="rootConnector" presStyleLbl="node2" presStyleIdx="1" presStyleCnt="7"/>
      <dgm:spPr/>
      <dgm:t>
        <a:bodyPr/>
        <a:lstStyle/>
        <a:p>
          <a:endParaRPr lang="en-US"/>
        </a:p>
      </dgm:t>
    </dgm:pt>
    <dgm:pt modelId="{8A926BC6-399C-4679-AA9F-53C316E1D8DF}" type="pres">
      <dgm:prSet presAssocID="{3B08BA1F-36C0-4BAB-9D32-6316A92A72F4}" presName="hierChild4" presStyleCnt="0"/>
      <dgm:spPr/>
    </dgm:pt>
    <dgm:pt modelId="{37EE65ED-C79B-4AAD-AD84-F155667FA100}" type="pres">
      <dgm:prSet presAssocID="{3B08BA1F-36C0-4BAB-9D32-6316A92A72F4}" presName="hierChild5" presStyleCnt="0"/>
      <dgm:spPr/>
    </dgm:pt>
    <dgm:pt modelId="{942E79D4-8AEC-47CB-98E8-91F64E4A6B9D}" type="pres">
      <dgm:prSet presAssocID="{0783611B-B85D-4DB8-8050-F4EF41787512}" presName="Name37" presStyleLbl="parChTrans1D2" presStyleIdx="2" presStyleCnt="7"/>
      <dgm:spPr/>
      <dgm:t>
        <a:bodyPr/>
        <a:lstStyle/>
        <a:p>
          <a:endParaRPr lang="en-US"/>
        </a:p>
      </dgm:t>
    </dgm:pt>
    <dgm:pt modelId="{C079F6E1-214B-436B-BEC7-378A1AD21DCA}" type="pres">
      <dgm:prSet presAssocID="{6C1D8E2D-01F2-41FC-A724-5F436C6765BD}" presName="hierRoot2" presStyleCnt="0">
        <dgm:presLayoutVars>
          <dgm:hierBranch val="init"/>
        </dgm:presLayoutVars>
      </dgm:prSet>
      <dgm:spPr/>
    </dgm:pt>
    <dgm:pt modelId="{983492D4-D888-466A-B567-7ACF6E099129}" type="pres">
      <dgm:prSet presAssocID="{6C1D8E2D-01F2-41FC-A724-5F436C6765BD}" presName="rootComposite" presStyleCnt="0"/>
      <dgm:spPr/>
    </dgm:pt>
    <dgm:pt modelId="{65D15D1E-1E92-4818-99CB-409B8C242F99}" type="pres">
      <dgm:prSet presAssocID="{6C1D8E2D-01F2-41FC-A724-5F436C6765BD}" presName="rootText" presStyleLbl="node2" presStyleIdx="2" presStyleCnt="7">
        <dgm:presLayoutVars>
          <dgm:chPref val="3"/>
        </dgm:presLayoutVars>
      </dgm:prSet>
      <dgm:spPr/>
      <dgm:t>
        <a:bodyPr/>
        <a:lstStyle/>
        <a:p>
          <a:endParaRPr lang="en-US"/>
        </a:p>
      </dgm:t>
    </dgm:pt>
    <dgm:pt modelId="{7E564BCA-9688-45A0-B667-D2264393BA47}" type="pres">
      <dgm:prSet presAssocID="{6C1D8E2D-01F2-41FC-A724-5F436C6765BD}" presName="rootConnector" presStyleLbl="node2" presStyleIdx="2" presStyleCnt="7"/>
      <dgm:spPr/>
      <dgm:t>
        <a:bodyPr/>
        <a:lstStyle/>
        <a:p>
          <a:endParaRPr lang="en-US"/>
        </a:p>
      </dgm:t>
    </dgm:pt>
    <dgm:pt modelId="{7B411353-E8F2-4829-BF72-A7C23EA0B3C1}" type="pres">
      <dgm:prSet presAssocID="{6C1D8E2D-01F2-41FC-A724-5F436C6765BD}" presName="hierChild4" presStyleCnt="0"/>
      <dgm:spPr/>
    </dgm:pt>
    <dgm:pt modelId="{7058DBDC-07B9-4DEF-A01A-3C84DEE7549E}" type="pres">
      <dgm:prSet presAssocID="{6C1D8E2D-01F2-41FC-A724-5F436C6765BD}" presName="hierChild5" presStyleCnt="0"/>
      <dgm:spPr/>
    </dgm:pt>
    <dgm:pt modelId="{87456C09-E60D-469E-A853-49550380DF4B}" type="pres">
      <dgm:prSet presAssocID="{4B7C2242-FD08-49C8-9C44-05C53F50E250}" presName="Name37" presStyleLbl="parChTrans1D2" presStyleIdx="3" presStyleCnt="7"/>
      <dgm:spPr/>
      <dgm:t>
        <a:bodyPr/>
        <a:lstStyle/>
        <a:p>
          <a:endParaRPr lang="en-US"/>
        </a:p>
      </dgm:t>
    </dgm:pt>
    <dgm:pt modelId="{CA9B4602-4C7D-4026-9835-68BDB58B4EA1}" type="pres">
      <dgm:prSet presAssocID="{902C87CF-7EFD-43DC-B6E4-D9BC3486CED6}" presName="hierRoot2" presStyleCnt="0">
        <dgm:presLayoutVars>
          <dgm:hierBranch val="init"/>
        </dgm:presLayoutVars>
      </dgm:prSet>
      <dgm:spPr/>
    </dgm:pt>
    <dgm:pt modelId="{A51E637B-FA58-45A7-9EA0-F74E3D7D8D70}" type="pres">
      <dgm:prSet presAssocID="{902C87CF-7EFD-43DC-B6E4-D9BC3486CED6}" presName="rootComposite" presStyleCnt="0"/>
      <dgm:spPr/>
    </dgm:pt>
    <dgm:pt modelId="{99056A6A-B8BD-4AE2-9FBA-DF044745BAD3}" type="pres">
      <dgm:prSet presAssocID="{902C87CF-7EFD-43DC-B6E4-D9BC3486CED6}" presName="rootText" presStyleLbl="node2" presStyleIdx="3" presStyleCnt="7">
        <dgm:presLayoutVars>
          <dgm:chPref val="3"/>
        </dgm:presLayoutVars>
      </dgm:prSet>
      <dgm:spPr/>
      <dgm:t>
        <a:bodyPr/>
        <a:lstStyle/>
        <a:p>
          <a:endParaRPr lang="en-US"/>
        </a:p>
      </dgm:t>
    </dgm:pt>
    <dgm:pt modelId="{5C09871F-3A1E-4D9D-B907-4217EE47A144}" type="pres">
      <dgm:prSet presAssocID="{902C87CF-7EFD-43DC-B6E4-D9BC3486CED6}" presName="rootConnector" presStyleLbl="node2" presStyleIdx="3" presStyleCnt="7"/>
      <dgm:spPr/>
      <dgm:t>
        <a:bodyPr/>
        <a:lstStyle/>
        <a:p>
          <a:endParaRPr lang="en-US"/>
        </a:p>
      </dgm:t>
    </dgm:pt>
    <dgm:pt modelId="{BB962E24-2029-4586-A101-B3E62E7C8BCC}" type="pres">
      <dgm:prSet presAssocID="{902C87CF-7EFD-43DC-B6E4-D9BC3486CED6}" presName="hierChild4" presStyleCnt="0"/>
      <dgm:spPr/>
    </dgm:pt>
    <dgm:pt modelId="{8F98E1FD-40B8-418B-817B-53E1C48FE227}" type="pres">
      <dgm:prSet presAssocID="{902C87CF-7EFD-43DC-B6E4-D9BC3486CED6}" presName="hierChild5" presStyleCnt="0"/>
      <dgm:spPr/>
    </dgm:pt>
    <dgm:pt modelId="{D9D2DD5C-BD84-4608-B54A-2EB2FB754BC8}" type="pres">
      <dgm:prSet presAssocID="{BAFF602B-8B55-4DFC-8E93-1F55127E4CA2}" presName="Name37" presStyleLbl="parChTrans1D2" presStyleIdx="4" presStyleCnt="7"/>
      <dgm:spPr/>
      <dgm:t>
        <a:bodyPr/>
        <a:lstStyle/>
        <a:p>
          <a:endParaRPr lang="en-US"/>
        </a:p>
      </dgm:t>
    </dgm:pt>
    <dgm:pt modelId="{D26B877C-B7BD-4D2A-A9E2-CAE05164B499}" type="pres">
      <dgm:prSet presAssocID="{44B94D0C-DE39-42F4-89EA-AEFD44674B10}" presName="hierRoot2" presStyleCnt="0">
        <dgm:presLayoutVars>
          <dgm:hierBranch val="init"/>
        </dgm:presLayoutVars>
      </dgm:prSet>
      <dgm:spPr/>
    </dgm:pt>
    <dgm:pt modelId="{ED7F9313-37B4-4057-B3C7-CC456FBE41A6}" type="pres">
      <dgm:prSet presAssocID="{44B94D0C-DE39-42F4-89EA-AEFD44674B10}" presName="rootComposite" presStyleCnt="0"/>
      <dgm:spPr/>
    </dgm:pt>
    <dgm:pt modelId="{01BB3B9E-DCFC-4A0B-80EC-B0B83F59B74E}" type="pres">
      <dgm:prSet presAssocID="{44B94D0C-DE39-42F4-89EA-AEFD44674B10}" presName="rootText" presStyleLbl="node2" presStyleIdx="4" presStyleCnt="7">
        <dgm:presLayoutVars>
          <dgm:chPref val="3"/>
        </dgm:presLayoutVars>
      </dgm:prSet>
      <dgm:spPr/>
      <dgm:t>
        <a:bodyPr/>
        <a:lstStyle/>
        <a:p>
          <a:endParaRPr lang="en-US"/>
        </a:p>
      </dgm:t>
    </dgm:pt>
    <dgm:pt modelId="{43F74902-DA28-4D87-A06D-A589EE817EE4}" type="pres">
      <dgm:prSet presAssocID="{44B94D0C-DE39-42F4-89EA-AEFD44674B10}" presName="rootConnector" presStyleLbl="node2" presStyleIdx="4" presStyleCnt="7"/>
      <dgm:spPr/>
      <dgm:t>
        <a:bodyPr/>
        <a:lstStyle/>
        <a:p>
          <a:endParaRPr lang="en-US"/>
        </a:p>
      </dgm:t>
    </dgm:pt>
    <dgm:pt modelId="{3A3ED3CA-5EC4-4226-8EE2-0678ACC208CC}" type="pres">
      <dgm:prSet presAssocID="{44B94D0C-DE39-42F4-89EA-AEFD44674B10}" presName="hierChild4" presStyleCnt="0"/>
      <dgm:spPr/>
    </dgm:pt>
    <dgm:pt modelId="{2C4EFD96-400E-4A78-B8CE-93D025A44397}" type="pres">
      <dgm:prSet presAssocID="{44B94D0C-DE39-42F4-89EA-AEFD44674B10}" presName="hierChild5" presStyleCnt="0"/>
      <dgm:spPr/>
    </dgm:pt>
    <dgm:pt modelId="{EAE0CEFC-C2A0-4901-93E6-48A3D7E36EA1}" type="pres">
      <dgm:prSet presAssocID="{766A47AC-95D8-4597-91E2-450451D7D7E6}" presName="Name37" presStyleLbl="parChTrans1D2" presStyleIdx="5" presStyleCnt="7"/>
      <dgm:spPr/>
      <dgm:t>
        <a:bodyPr/>
        <a:lstStyle/>
        <a:p>
          <a:endParaRPr lang="en-US"/>
        </a:p>
      </dgm:t>
    </dgm:pt>
    <dgm:pt modelId="{0CE8F9BC-172A-4435-A08E-0C6BAB5BFCDB}" type="pres">
      <dgm:prSet presAssocID="{135C5A38-0CFA-4988-B014-1492248A754A}" presName="hierRoot2" presStyleCnt="0">
        <dgm:presLayoutVars>
          <dgm:hierBranch val="init"/>
        </dgm:presLayoutVars>
      </dgm:prSet>
      <dgm:spPr/>
    </dgm:pt>
    <dgm:pt modelId="{D35093D3-2C54-4B51-A91E-094518D156D3}" type="pres">
      <dgm:prSet presAssocID="{135C5A38-0CFA-4988-B014-1492248A754A}" presName="rootComposite" presStyleCnt="0"/>
      <dgm:spPr/>
    </dgm:pt>
    <dgm:pt modelId="{924025F3-AA3B-4780-B7FA-7610B395E9F3}" type="pres">
      <dgm:prSet presAssocID="{135C5A38-0CFA-4988-B014-1492248A754A}" presName="rootText" presStyleLbl="node2" presStyleIdx="5" presStyleCnt="7">
        <dgm:presLayoutVars>
          <dgm:chPref val="3"/>
        </dgm:presLayoutVars>
      </dgm:prSet>
      <dgm:spPr/>
      <dgm:t>
        <a:bodyPr/>
        <a:lstStyle/>
        <a:p>
          <a:endParaRPr lang="en-US"/>
        </a:p>
      </dgm:t>
    </dgm:pt>
    <dgm:pt modelId="{20D6FCDA-516A-4839-9358-EFC340A4BE23}" type="pres">
      <dgm:prSet presAssocID="{135C5A38-0CFA-4988-B014-1492248A754A}" presName="rootConnector" presStyleLbl="node2" presStyleIdx="5" presStyleCnt="7"/>
      <dgm:spPr/>
      <dgm:t>
        <a:bodyPr/>
        <a:lstStyle/>
        <a:p>
          <a:endParaRPr lang="en-US"/>
        </a:p>
      </dgm:t>
    </dgm:pt>
    <dgm:pt modelId="{14185805-0352-4EE9-9FBE-E62F5A1D5160}" type="pres">
      <dgm:prSet presAssocID="{135C5A38-0CFA-4988-B014-1492248A754A}" presName="hierChild4" presStyleCnt="0"/>
      <dgm:spPr/>
    </dgm:pt>
    <dgm:pt modelId="{41899C67-34A8-457B-8B7C-4EE5225DE678}" type="pres">
      <dgm:prSet presAssocID="{135C5A38-0CFA-4988-B014-1492248A754A}" presName="hierChild5" presStyleCnt="0"/>
      <dgm:spPr/>
    </dgm:pt>
    <dgm:pt modelId="{1F427946-6FBE-4AD1-AEBB-9AC8D112A1C0}" type="pres">
      <dgm:prSet presAssocID="{C5EEA9E5-E3A4-458A-8216-87E6F46CCE6C}" presName="Name37" presStyleLbl="parChTrans1D2" presStyleIdx="6" presStyleCnt="7"/>
      <dgm:spPr/>
      <dgm:t>
        <a:bodyPr/>
        <a:lstStyle/>
        <a:p>
          <a:endParaRPr lang="en-US"/>
        </a:p>
      </dgm:t>
    </dgm:pt>
    <dgm:pt modelId="{8FF3259D-3090-4ACD-9269-A5D13FCAF3B0}" type="pres">
      <dgm:prSet presAssocID="{5BC31FBB-063E-46C8-9374-07A9DA929852}" presName="hierRoot2" presStyleCnt="0">
        <dgm:presLayoutVars>
          <dgm:hierBranch val="init"/>
        </dgm:presLayoutVars>
      </dgm:prSet>
      <dgm:spPr/>
    </dgm:pt>
    <dgm:pt modelId="{F7B8B2BE-6335-419E-A948-E750537B1399}" type="pres">
      <dgm:prSet presAssocID="{5BC31FBB-063E-46C8-9374-07A9DA929852}" presName="rootComposite" presStyleCnt="0"/>
      <dgm:spPr/>
    </dgm:pt>
    <dgm:pt modelId="{30AB5C57-07A6-452C-86E5-61CBC3E98520}" type="pres">
      <dgm:prSet presAssocID="{5BC31FBB-063E-46C8-9374-07A9DA929852}" presName="rootText" presStyleLbl="node2" presStyleIdx="6" presStyleCnt="7">
        <dgm:presLayoutVars>
          <dgm:chPref val="3"/>
        </dgm:presLayoutVars>
      </dgm:prSet>
      <dgm:spPr/>
      <dgm:t>
        <a:bodyPr/>
        <a:lstStyle/>
        <a:p>
          <a:endParaRPr lang="en-US"/>
        </a:p>
      </dgm:t>
    </dgm:pt>
    <dgm:pt modelId="{18FE1DF3-EADA-4943-9D85-ABAE95470512}" type="pres">
      <dgm:prSet presAssocID="{5BC31FBB-063E-46C8-9374-07A9DA929852}" presName="rootConnector" presStyleLbl="node2" presStyleIdx="6" presStyleCnt="7"/>
      <dgm:spPr/>
      <dgm:t>
        <a:bodyPr/>
        <a:lstStyle/>
        <a:p>
          <a:endParaRPr lang="en-US"/>
        </a:p>
      </dgm:t>
    </dgm:pt>
    <dgm:pt modelId="{6F8144D2-A0EC-4667-B68A-ABF8C8F80368}" type="pres">
      <dgm:prSet presAssocID="{5BC31FBB-063E-46C8-9374-07A9DA929852}" presName="hierChild4" presStyleCnt="0"/>
      <dgm:spPr/>
    </dgm:pt>
    <dgm:pt modelId="{6676B125-F441-440F-BD38-A75020F5B6E2}" type="pres">
      <dgm:prSet presAssocID="{5BC31FBB-063E-46C8-9374-07A9DA929852}" presName="hierChild5" presStyleCnt="0"/>
      <dgm:spPr/>
    </dgm:pt>
    <dgm:pt modelId="{E47A8FC6-0AE4-408A-8802-5ADDBED91232}" type="pres">
      <dgm:prSet presAssocID="{454B9786-A81F-4DC2-A60A-1C174F0A04CD}" presName="hierChild3" presStyleCnt="0"/>
      <dgm:spPr/>
    </dgm:pt>
  </dgm:ptLst>
  <dgm:cxnLst>
    <dgm:cxn modelId="{7E90051C-20B9-4C86-911D-539769FF347F}" type="presOf" srcId="{4B7C2242-FD08-49C8-9C44-05C53F50E250}" destId="{87456C09-E60D-469E-A853-49550380DF4B}" srcOrd="0" destOrd="0" presId="urn:microsoft.com/office/officeart/2005/8/layout/orgChart1"/>
    <dgm:cxn modelId="{6D243ACF-EB08-4A0D-9815-6B8CE8476998}" type="presOf" srcId="{135C5A38-0CFA-4988-B014-1492248A754A}" destId="{20D6FCDA-516A-4839-9358-EFC340A4BE23}" srcOrd="1" destOrd="0" presId="urn:microsoft.com/office/officeart/2005/8/layout/orgChart1"/>
    <dgm:cxn modelId="{10FB7392-F3DA-4B04-91EF-5814322A4618}" type="presOf" srcId="{BAFF602B-8B55-4DFC-8E93-1F55127E4CA2}" destId="{D9D2DD5C-BD84-4608-B54A-2EB2FB754BC8}" srcOrd="0" destOrd="0" presId="urn:microsoft.com/office/officeart/2005/8/layout/orgChart1"/>
    <dgm:cxn modelId="{1D950127-1D6E-4E8A-9A94-D7330D23133A}" type="presOf" srcId="{6C1D8E2D-01F2-41FC-A724-5F436C6765BD}" destId="{7E564BCA-9688-45A0-B667-D2264393BA47}" srcOrd="1" destOrd="0" presId="urn:microsoft.com/office/officeart/2005/8/layout/orgChart1"/>
    <dgm:cxn modelId="{D8228969-A343-42FF-9467-B7F899A0AEDF}" srcId="{454B9786-A81F-4DC2-A60A-1C174F0A04CD}" destId="{3B08BA1F-36C0-4BAB-9D32-6316A92A72F4}" srcOrd="1" destOrd="0" parTransId="{73F148CC-E2DB-47B9-AB50-832874C6B512}" sibTransId="{F4486EEF-6FC2-4F46-AF53-C2B8F2EA1912}"/>
    <dgm:cxn modelId="{411BC3B9-E3C9-4712-83C0-0F70B710B561}" type="presOf" srcId="{73F148CC-E2DB-47B9-AB50-832874C6B512}" destId="{6A8A3E47-80BE-44AD-908C-73654BF929DB}" srcOrd="0" destOrd="0" presId="urn:microsoft.com/office/officeart/2005/8/layout/orgChart1"/>
    <dgm:cxn modelId="{44436E9C-3537-4A5C-BACA-955725B10DB8}" type="presOf" srcId="{454B9786-A81F-4DC2-A60A-1C174F0A04CD}" destId="{554A2B94-8A7E-4EDE-B573-EE72E6ED9245}" srcOrd="0" destOrd="0" presId="urn:microsoft.com/office/officeart/2005/8/layout/orgChart1"/>
    <dgm:cxn modelId="{C6681E2E-5C05-41A6-87C9-66B600604541}" type="presOf" srcId="{3B08BA1F-36C0-4BAB-9D32-6316A92A72F4}" destId="{30BB401B-7F78-43FC-9ED5-40C1225A51FE}" srcOrd="0" destOrd="0" presId="urn:microsoft.com/office/officeart/2005/8/layout/orgChart1"/>
    <dgm:cxn modelId="{403E83F7-BA1B-4DC1-AF04-6B989F944569}" type="presOf" srcId="{4D3862A5-57BB-4416-8C7E-A33854A127CA}" destId="{EBDE4F68-0A92-423C-9F31-ADA1ED3D3A58}" srcOrd="0" destOrd="0" presId="urn:microsoft.com/office/officeart/2005/8/layout/orgChart1"/>
    <dgm:cxn modelId="{2D3AD05B-C189-4D37-A037-94D69233A0C8}" type="presOf" srcId="{454B9786-A81F-4DC2-A60A-1C174F0A04CD}" destId="{16832C8A-83AE-4517-A6B5-1A83AF1B6C36}" srcOrd="1" destOrd="0" presId="urn:microsoft.com/office/officeart/2005/8/layout/orgChart1"/>
    <dgm:cxn modelId="{B9401552-C1B4-432D-9143-63DF15CE5762}" srcId="{454B9786-A81F-4DC2-A60A-1C174F0A04CD}" destId="{8001BA22-B8D9-4263-BB2C-8C9051C02B6D}" srcOrd="0" destOrd="0" parTransId="{8A12A1E1-44AF-409F-BD68-9A1A51FF6B2A}" sibTransId="{45124828-92BC-4898-9F12-9E069BBDABE7}"/>
    <dgm:cxn modelId="{3103ED46-3F20-4F02-AD6A-B0C50BAAAF26}" type="presOf" srcId="{8001BA22-B8D9-4263-BB2C-8C9051C02B6D}" destId="{3ED3C7FD-487B-4563-A44D-E682085BFF6A}" srcOrd="0" destOrd="0" presId="urn:microsoft.com/office/officeart/2005/8/layout/orgChart1"/>
    <dgm:cxn modelId="{0BFE16B6-015A-4292-9634-86ACFC5E125E}" srcId="{454B9786-A81F-4DC2-A60A-1C174F0A04CD}" destId="{6C1D8E2D-01F2-41FC-A724-5F436C6765BD}" srcOrd="2" destOrd="0" parTransId="{0783611B-B85D-4DB8-8050-F4EF41787512}" sibTransId="{E4378065-BBEB-45A2-9E4A-0495FAA4FB00}"/>
    <dgm:cxn modelId="{31BC85A9-240B-4F2F-A8C4-8B347FB70FFC}" type="presOf" srcId="{6C1D8E2D-01F2-41FC-A724-5F436C6765BD}" destId="{65D15D1E-1E92-4818-99CB-409B8C242F99}" srcOrd="0" destOrd="0" presId="urn:microsoft.com/office/officeart/2005/8/layout/orgChart1"/>
    <dgm:cxn modelId="{4E194CF1-BF3A-4E1B-A1E4-CF0813B20B4D}" type="presOf" srcId="{44B94D0C-DE39-42F4-89EA-AEFD44674B10}" destId="{43F74902-DA28-4D87-A06D-A589EE817EE4}" srcOrd="1" destOrd="0" presId="urn:microsoft.com/office/officeart/2005/8/layout/orgChart1"/>
    <dgm:cxn modelId="{D66B4232-D67B-4B42-86E4-25FD426FB796}" type="presOf" srcId="{5BC31FBB-063E-46C8-9374-07A9DA929852}" destId="{18FE1DF3-EADA-4943-9D85-ABAE95470512}" srcOrd="1" destOrd="0" presId="urn:microsoft.com/office/officeart/2005/8/layout/orgChart1"/>
    <dgm:cxn modelId="{7D125708-8880-4DB6-BD85-E7460E775922}" srcId="{454B9786-A81F-4DC2-A60A-1C174F0A04CD}" destId="{44B94D0C-DE39-42F4-89EA-AEFD44674B10}" srcOrd="4" destOrd="0" parTransId="{BAFF602B-8B55-4DFC-8E93-1F55127E4CA2}" sibTransId="{F154CB08-FC1D-49BD-958C-7E4AE9D4F9A7}"/>
    <dgm:cxn modelId="{B13A61FC-9679-459E-8540-26CED1DE53B3}" type="presOf" srcId="{8001BA22-B8D9-4263-BB2C-8C9051C02B6D}" destId="{EDCCB42E-2825-4C14-BA0D-4FE368AA6FF2}" srcOrd="1" destOrd="0" presId="urn:microsoft.com/office/officeart/2005/8/layout/orgChart1"/>
    <dgm:cxn modelId="{A81F030F-9AA7-4815-B2BF-4D2EBAC1E540}" type="presOf" srcId="{902C87CF-7EFD-43DC-B6E4-D9BC3486CED6}" destId="{99056A6A-B8BD-4AE2-9FBA-DF044745BAD3}" srcOrd="0" destOrd="0" presId="urn:microsoft.com/office/officeart/2005/8/layout/orgChart1"/>
    <dgm:cxn modelId="{5DD66BF1-EB4C-4F6B-87DE-BFAC9F7E05FF}" srcId="{454B9786-A81F-4DC2-A60A-1C174F0A04CD}" destId="{135C5A38-0CFA-4988-B014-1492248A754A}" srcOrd="5" destOrd="0" parTransId="{766A47AC-95D8-4597-91E2-450451D7D7E6}" sibTransId="{62C5B788-6234-4A29-A266-C5C3DA6D6B2C}"/>
    <dgm:cxn modelId="{ABE6788F-BD02-4701-B20D-4CFAC810120E}" srcId="{454B9786-A81F-4DC2-A60A-1C174F0A04CD}" destId="{5BC31FBB-063E-46C8-9374-07A9DA929852}" srcOrd="6" destOrd="0" parTransId="{C5EEA9E5-E3A4-458A-8216-87E6F46CCE6C}" sibTransId="{8C1C3ED9-F719-4512-9C7A-20E427B94A42}"/>
    <dgm:cxn modelId="{FB59540B-C770-4E64-AEB3-2E8706C95BF8}" type="presOf" srcId="{8A12A1E1-44AF-409F-BD68-9A1A51FF6B2A}" destId="{D497DC3E-C9F7-4F4A-9265-34606F869F4F}" srcOrd="0" destOrd="0" presId="urn:microsoft.com/office/officeart/2005/8/layout/orgChart1"/>
    <dgm:cxn modelId="{04FA14A7-1B96-466D-B6D2-8D0AE3972D15}" type="presOf" srcId="{44B94D0C-DE39-42F4-89EA-AEFD44674B10}" destId="{01BB3B9E-DCFC-4A0B-80EC-B0B83F59B74E}" srcOrd="0" destOrd="0" presId="urn:microsoft.com/office/officeart/2005/8/layout/orgChart1"/>
    <dgm:cxn modelId="{692B5290-D72E-4AD5-A57A-4F396C0CBE75}" srcId="{454B9786-A81F-4DC2-A60A-1C174F0A04CD}" destId="{902C87CF-7EFD-43DC-B6E4-D9BC3486CED6}" srcOrd="3" destOrd="0" parTransId="{4B7C2242-FD08-49C8-9C44-05C53F50E250}" sibTransId="{3F890003-18A3-490F-8451-D5519F99FFA6}"/>
    <dgm:cxn modelId="{0A7AF008-13F5-416A-81DB-C8A4CA0DD7E4}" type="presOf" srcId="{5BC31FBB-063E-46C8-9374-07A9DA929852}" destId="{30AB5C57-07A6-452C-86E5-61CBC3E98520}" srcOrd="0" destOrd="0" presId="urn:microsoft.com/office/officeart/2005/8/layout/orgChart1"/>
    <dgm:cxn modelId="{7F8C0321-DC09-4EC8-88B8-F50F92B2F93A}" type="presOf" srcId="{902C87CF-7EFD-43DC-B6E4-D9BC3486CED6}" destId="{5C09871F-3A1E-4D9D-B907-4217EE47A144}" srcOrd="1" destOrd="0" presId="urn:microsoft.com/office/officeart/2005/8/layout/orgChart1"/>
    <dgm:cxn modelId="{EF6A209A-3D5D-4C49-8FC8-5FFD298338CC}" type="presOf" srcId="{766A47AC-95D8-4597-91E2-450451D7D7E6}" destId="{EAE0CEFC-C2A0-4901-93E6-48A3D7E36EA1}" srcOrd="0" destOrd="0" presId="urn:microsoft.com/office/officeart/2005/8/layout/orgChart1"/>
    <dgm:cxn modelId="{B1A6B023-856B-4C33-88B6-7336D630198E}" type="presOf" srcId="{0783611B-B85D-4DB8-8050-F4EF41787512}" destId="{942E79D4-8AEC-47CB-98E8-91F64E4A6B9D}" srcOrd="0" destOrd="0" presId="urn:microsoft.com/office/officeart/2005/8/layout/orgChart1"/>
    <dgm:cxn modelId="{ECD78867-F733-4C65-9FFD-4926844A1842}" type="presOf" srcId="{135C5A38-0CFA-4988-B014-1492248A754A}" destId="{924025F3-AA3B-4780-B7FA-7610B395E9F3}" srcOrd="0" destOrd="0" presId="urn:microsoft.com/office/officeart/2005/8/layout/orgChart1"/>
    <dgm:cxn modelId="{C9C1DCDF-8526-4DD1-BBDD-4C7D0A37A533}" type="presOf" srcId="{C5EEA9E5-E3A4-458A-8216-87E6F46CCE6C}" destId="{1F427946-6FBE-4AD1-AEBB-9AC8D112A1C0}" srcOrd="0" destOrd="0" presId="urn:microsoft.com/office/officeart/2005/8/layout/orgChart1"/>
    <dgm:cxn modelId="{C276A217-E130-4A15-ADB7-2B5E385B6E7A}" type="presOf" srcId="{3B08BA1F-36C0-4BAB-9D32-6316A92A72F4}" destId="{8F48EFEC-B5B6-4918-9F7E-8A691AC2C91B}" srcOrd="1" destOrd="0" presId="urn:microsoft.com/office/officeart/2005/8/layout/orgChart1"/>
    <dgm:cxn modelId="{BC1909D2-1FBD-427D-842D-5BE5038AC710}" srcId="{4D3862A5-57BB-4416-8C7E-A33854A127CA}" destId="{454B9786-A81F-4DC2-A60A-1C174F0A04CD}" srcOrd="0" destOrd="0" parTransId="{5D3D8186-A800-4CC0-8A20-885298062237}" sibTransId="{735839B2-D644-4324-ABFF-D5CA698290D7}"/>
    <dgm:cxn modelId="{4529B478-AC64-4DB0-B10A-B89EF453A43F}" type="presParOf" srcId="{EBDE4F68-0A92-423C-9F31-ADA1ED3D3A58}" destId="{87B61543-B8F8-4620-82CA-84D19FD8AAD7}" srcOrd="0" destOrd="0" presId="urn:microsoft.com/office/officeart/2005/8/layout/orgChart1"/>
    <dgm:cxn modelId="{B7D34E49-F76E-48E7-8924-CAB1CDCEE5F0}" type="presParOf" srcId="{87B61543-B8F8-4620-82CA-84D19FD8AAD7}" destId="{561EC56E-8AB1-4275-9A53-9EFEB91B0C69}" srcOrd="0" destOrd="0" presId="urn:microsoft.com/office/officeart/2005/8/layout/orgChart1"/>
    <dgm:cxn modelId="{53535A07-2773-49EF-B10C-F9977230A4CA}" type="presParOf" srcId="{561EC56E-8AB1-4275-9A53-9EFEB91B0C69}" destId="{554A2B94-8A7E-4EDE-B573-EE72E6ED9245}" srcOrd="0" destOrd="0" presId="urn:microsoft.com/office/officeart/2005/8/layout/orgChart1"/>
    <dgm:cxn modelId="{9AEA85FD-DDED-4666-8DF4-4959D35E9F62}" type="presParOf" srcId="{561EC56E-8AB1-4275-9A53-9EFEB91B0C69}" destId="{16832C8A-83AE-4517-A6B5-1A83AF1B6C36}" srcOrd="1" destOrd="0" presId="urn:microsoft.com/office/officeart/2005/8/layout/orgChart1"/>
    <dgm:cxn modelId="{17969CAD-60F6-4DCE-83B9-2F017C618B4F}" type="presParOf" srcId="{87B61543-B8F8-4620-82CA-84D19FD8AAD7}" destId="{C5CCBC36-8B9C-47F1-912F-77EEA54DA6AB}" srcOrd="1" destOrd="0" presId="urn:microsoft.com/office/officeart/2005/8/layout/orgChart1"/>
    <dgm:cxn modelId="{D76760B4-A8DF-4BAD-8031-4A71A71DFC7B}" type="presParOf" srcId="{C5CCBC36-8B9C-47F1-912F-77EEA54DA6AB}" destId="{D497DC3E-C9F7-4F4A-9265-34606F869F4F}" srcOrd="0" destOrd="0" presId="urn:microsoft.com/office/officeart/2005/8/layout/orgChart1"/>
    <dgm:cxn modelId="{6F5CE61C-1C5B-423A-BEC4-BD5D201F2C7D}" type="presParOf" srcId="{C5CCBC36-8B9C-47F1-912F-77EEA54DA6AB}" destId="{47C71892-36B7-4DE0-B732-9DACC090D604}" srcOrd="1" destOrd="0" presId="urn:microsoft.com/office/officeart/2005/8/layout/orgChart1"/>
    <dgm:cxn modelId="{DB12FACB-1DEB-4A86-953E-DF00A6F9CF38}" type="presParOf" srcId="{47C71892-36B7-4DE0-B732-9DACC090D604}" destId="{D2ED5BDF-4AAA-4FA3-B069-C1D70EE5013A}" srcOrd="0" destOrd="0" presId="urn:microsoft.com/office/officeart/2005/8/layout/orgChart1"/>
    <dgm:cxn modelId="{DF3D7662-8F05-4493-878A-3AD045C04AF4}" type="presParOf" srcId="{D2ED5BDF-4AAA-4FA3-B069-C1D70EE5013A}" destId="{3ED3C7FD-487B-4563-A44D-E682085BFF6A}" srcOrd="0" destOrd="0" presId="urn:microsoft.com/office/officeart/2005/8/layout/orgChart1"/>
    <dgm:cxn modelId="{ADAFD1CE-79DC-4481-B761-034F12AE0927}" type="presParOf" srcId="{D2ED5BDF-4AAA-4FA3-B069-C1D70EE5013A}" destId="{EDCCB42E-2825-4C14-BA0D-4FE368AA6FF2}" srcOrd="1" destOrd="0" presId="urn:microsoft.com/office/officeart/2005/8/layout/orgChart1"/>
    <dgm:cxn modelId="{511A411E-A5E0-4A2A-9D67-9AB03A684578}" type="presParOf" srcId="{47C71892-36B7-4DE0-B732-9DACC090D604}" destId="{7ED3D535-2B9C-49CC-8DBB-9B1953577AA1}" srcOrd="1" destOrd="0" presId="urn:microsoft.com/office/officeart/2005/8/layout/orgChart1"/>
    <dgm:cxn modelId="{EAB672D2-B1AA-4F58-86CE-1765055405FE}" type="presParOf" srcId="{47C71892-36B7-4DE0-B732-9DACC090D604}" destId="{0B834138-2844-4815-B375-5331AB618E2F}" srcOrd="2" destOrd="0" presId="urn:microsoft.com/office/officeart/2005/8/layout/orgChart1"/>
    <dgm:cxn modelId="{37224D40-9468-407E-A670-22B9522354BE}" type="presParOf" srcId="{C5CCBC36-8B9C-47F1-912F-77EEA54DA6AB}" destId="{6A8A3E47-80BE-44AD-908C-73654BF929DB}" srcOrd="2" destOrd="0" presId="urn:microsoft.com/office/officeart/2005/8/layout/orgChart1"/>
    <dgm:cxn modelId="{1910B938-E298-456C-8E2D-7A217CA1D1DF}" type="presParOf" srcId="{C5CCBC36-8B9C-47F1-912F-77EEA54DA6AB}" destId="{141B026C-FAD6-4C94-B6B7-BBC2BF974D1D}" srcOrd="3" destOrd="0" presId="urn:microsoft.com/office/officeart/2005/8/layout/orgChart1"/>
    <dgm:cxn modelId="{82BCBD72-B480-48D8-8EB7-783782AC9EE6}" type="presParOf" srcId="{141B026C-FAD6-4C94-B6B7-BBC2BF974D1D}" destId="{93AB9D1E-5D60-4D84-95DA-A5CAC4AC08C1}" srcOrd="0" destOrd="0" presId="urn:microsoft.com/office/officeart/2005/8/layout/orgChart1"/>
    <dgm:cxn modelId="{CE8ED4B3-C504-426A-9017-786E3CD5DABB}" type="presParOf" srcId="{93AB9D1E-5D60-4D84-95DA-A5CAC4AC08C1}" destId="{30BB401B-7F78-43FC-9ED5-40C1225A51FE}" srcOrd="0" destOrd="0" presId="urn:microsoft.com/office/officeart/2005/8/layout/orgChart1"/>
    <dgm:cxn modelId="{D0D6E95F-146C-4561-8713-A6A915B059C3}" type="presParOf" srcId="{93AB9D1E-5D60-4D84-95DA-A5CAC4AC08C1}" destId="{8F48EFEC-B5B6-4918-9F7E-8A691AC2C91B}" srcOrd="1" destOrd="0" presId="urn:microsoft.com/office/officeart/2005/8/layout/orgChart1"/>
    <dgm:cxn modelId="{D3C4DEBF-D72A-4183-AACB-6E2EACF98F3D}" type="presParOf" srcId="{141B026C-FAD6-4C94-B6B7-BBC2BF974D1D}" destId="{8A926BC6-399C-4679-AA9F-53C316E1D8DF}" srcOrd="1" destOrd="0" presId="urn:microsoft.com/office/officeart/2005/8/layout/orgChart1"/>
    <dgm:cxn modelId="{8A2E472F-1D4C-4102-AFBF-92D8EEDDB3C8}" type="presParOf" srcId="{141B026C-FAD6-4C94-B6B7-BBC2BF974D1D}" destId="{37EE65ED-C79B-4AAD-AD84-F155667FA100}" srcOrd="2" destOrd="0" presId="urn:microsoft.com/office/officeart/2005/8/layout/orgChart1"/>
    <dgm:cxn modelId="{E6B16541-A6D0-44E0-B97E-2CB66ACC919B}" type="presParOf" srcId="{C5CCBC36-8B9C-47F1-912F-77EEA54DA6AB}" destId="{942E79D4-8AEC-47CB-98E8-91F64E4A6B9D}" srcOrd="4" destOrd="0" presId="urn:microsoft.com/office/officeart/2005/8/layout/orgChart1"/>
    <dgm:cxn modelId="{4E7A37B3-3FEF-45BA-A8E8-48C6C9F71DEC}" type="presParOf" srcId="{C5CCBC36-8B9C-47F1-912F-77EEA54DA6AB}" destId="{C079F6E1-214B-436B-BEC7-378A1AD21DCA}" srcOrd="5" destOrd="0" presId="urn:microsoft.com/office/officeart/2005/8/layout/orgChart1"/>
    <dgm:cxn modelId="{D3484F50-DFAC-457C-B4A5-9D7980B68884}" type="presParOf" srcId="{C079F6E1-214B-436B-BEC7-378A1AD21DCA}" destId="{983492D4-D888-466A-B567-7ACF6E099129}" srcOrd="0" destOrd="0" presId="urn:microsoft.com/office/officeart/2005/8/layout/orgChart1"/>
    <dgm:cxn modelId="{107FA693-F924-4389-B722-F8FCB8D61975}" type="presParOf" srcId="{983492D4-D888-466A-B567-7ACF6E099129}" destId="{65D15D1E-1E92-4818-99CB-409B8C242F99}" srcOrd="0" destOrd="0" presId="urn:microsoft.com/office/officeart/2005/8/layout/orgChart1"/>
    <dgm:cxn modelId="{ADDA141A-AAF3-4DAF-8098-67A4FD9D80F0}" type="presParOf" srcId="{983492D4-D888-466A-B567-7ACF6E099129}" destId="{7E564BCA-9688-45A0-B667-D2264393BA47}" srcOrd="1" destOrd="0" presId="urn:microsoft.com/office/officeart/2005/8/layout/orgChart1"/>
    <dgm:cxn modelId="{591E8C78-1291-4BCE-9F82-A3329387C2FD}" type="presParOf" srcId="{C079F6E1-214B-436B-BEC7-378A1AD21DCA}" destId="{7B411353-E8F2-4829-BF72-A7C23EA0B3C1}" srcOrd="1" destOrd="0" presId="urn:microsoft.com/office/officeart/2005/8/layout/orgChart1"/>
    <dgm:cxn modelId="{E7AA5601-36A4-4A96-8EC1-77AB673FF0DD}" type="presParOf" srcId="{C079F6E1-214B-436B-BEC7-378A1AD21DCA}" destId="{7058DBDC-07B9-4DEF-A01A-3C84DEE7549E}" srcOrd="2" destOrd="0" presId="urn:microsoft.com/office/officeart/2005/8/layout/orgChart1"/>
    <dgm:cxn modelId="{CA021998-1A3F-45E0-874D-EF4E08ABDF4C}" type="presParOf" srcId="{C5CCBC36-8B9C-47F1-912F-77EEA54DA6AB}" destId="{87456C09-E60D-469E-A853-49550380DF4B}" srcOrd="6" destOrd="0" presId="urn:microsoft.com/office/officeart/2005/8/layout/orgChart1"/>
    <dgm:cxn modelId="{A98851DB-5F2C-4A66-B6CC-70C17DA2B4BE}" type="presParOf" srcId="{C5CCBC36-8B9C-47F1-912F-77EEA54DA6AB}" destId="{CA9B4602-4C7D-4026-9835-68BDB58B4EA1}" srcOrd="7" destOrd="0" presId="urn:microsoft.com/office/officeart/2005/8/layout/orgChart1"/>
    <dgm:cxn modelId="{91AAA451-618F-4E71-B025-BF7814867939}" type="presParOf" srcId="{CA9B4602-4C7D-4026-9835-68BDB58B4EA1}" destId="{A51E637B-FA58-45A7-9EA0-F74E3D7D8D70}" srcOrd="0" destOrd="0" presId="urn:microsoft.com/office/officeart/2005/8/layout/orgChart1"/>
    <dgm:cxn modelId="{1DB0B0AE-3984-4789-9869-88D46701DACD}" type="presParOf" srcId="{A51E637B-FA58-45A7-9EA0-F74E3D7D8D70}" destId="{99056A6A-B8BD-4AE2-9FBA-DF044745BAD3}" srcOrd="0" destOrd="0" presId="urn:microsoft.com/office/officeart/2005/8/layout/orgChart1"/>
    <dgm:cxn modelId="{AB719B97-D2A1-4093-861A-019A58533E3C}" type="presParOf" srcId="{A51E637B-FA58-45A7-9EA0-F74E3D7D8D70}" destId="{5C09871F-3A1E-4D9D-B907-4217EE47A144}" srcOrd="1" destOrd="0" presId="urn:microsoft.com/office/officeart/2005/8/layout/orgChart1"/>
    <dgm:cxn modelId="{E33BE4B7-C508-4973-AE41-6F95D11D1B85}" type="presParOf" srcId="{CA9B4602-4C7D-4026-9835-68BDB58B4EA1}" destId="{BB962E24-2029-4586-A101-B3E62E7C8BCC}" srcOrd="1" destOrd="0" presId="urn:microsoft.com/office/officeart/2005/8/layout/orgChart1"/>
    <dgm:cxn modelId="{B74743D7-4D35-462C-9BE5-E59ECD19754B}" type="presParOf" srcId="{CA9B4602-4C7D-4026-9835-68BDB58B4EA1}" destId="{8F98E1FD-40B8-418B-817B-53E1C48FE227}" srcOrd="2" destOrd="0" presId="urn:microsoft.com/office/officeart/2005/8/layout/orgChart1"/>
    <dgm:cxn modelId="{F388F83C-0591-4C22-A3E7-925F3260F629}" type="presParOf" srcId="{C5CCBC36-8B9C-47F1-912F-77EEA54DA6AB}" destId="{D9D2DD5C-BD84-4608-B54A-2EB2FB754BC8}" srcOrd="8" destOrd="0" presId="urn:microsoft.com/office/officeart/2005/8/layout/orgChart1"/>
    <dgm:cxn modelId="{D19B8F47-B65A-4201-82CD-0AAA6E2037C4}" type="presParOf" srcId="{C5CCBC36-8B9C-47F1-912F-77EEA54DA6AB}" destId="{D26B877C-B7BD-4D2A-A9E2-CAE05164B499}" srcOrd="9" destOrd="0" presId="urn:microsoft.com/office/officeart/2005/8/layout/orgChart1"/>
    <dgm:cxn modelId="{BC4A1A81-6D06-4EB6-8419-2A494D9439C6}" type="presParOf" srcId="{D26B877C-B7BD-4D2A-A9E2-CAE05164B499}" destId="{ED7F9313-37B4-4057-B3C7-CC456FBE41A6}" srcOrd="0" destOrd="0" presId="urn:microsoft.com/office/officeart/2005/8/layout/orgChart1"/>
    <dgm:cxn modelId="{167A069B-430C-41D8-9054-B66C2EC0DA09}" type="presParOf" srcId="{ED7F9313-37B4-4057-B3C7-CC456FBE41A6}" destId="{01BB3B9E-DCFC-4A0B-80EC-B0B83F59B74E}" srcOrd="0" destOrd="0" presId="urn:microsoft.com/office/officeart/2005/8/layout/orgChart1"/>
    <dgm:cxn modelId="{4DF7572F-0F1F-4FAB-A450-3C4749768746}" type="presParOf" srcId="{ED7F9313-37B4-4057-B3C7-CC456FBE41A6}" destId="{43F74902-DA28-4D87-A06D-A589EE817EE4}" srcOrd="1" destOrd="0" presId="urn:microsoft.com/office/officeart/2005/8/layout/orgChart1"/>
    <dgm:cxn modelId="{772B6EA3-1C9D-4748-B662-5A52C53D8F2F}" type="presParOf" srcId="{D26B877C-B7BD-4D2A-A9E2-CAE05164B499}" destId="{3A3ED3CA-5EC4-4226-8EE2-0678ACC208CC}" srcOrd="1" destOrd="0" presId="urn:microsoft.com/office/officeart/2005/8/layout/orgChart1"/>
    <dgm:cxn modelId="{9758FA58-8F91-4C29-AA18-89858C21FCD6}" type="presParOf" srcId="{D26B877C-B7BD-4D2A-A9E2-CAE05164B499}" destId="{2C4EFD96-400E-4A78-B8CE-93D025A44397}" srcOrd="2" destOrd="0" presId="urn:microsoft.com/office/officeart/2005/8/layout/orgChart1"/>
    <dgm:cxn modelId="{DABCBF0B-AB78-449B-9AF4-9FF28C58891C}" type="presParOf" srcId="{C5CCBC36-8B9C-47F1-912F-77EEA54DA6AB}" destId="{EAE0CEFC-C2A0-4901-93E6-48A3D7E36EA1}" srcOrd="10" destOrd="0" presId="urn:microsoft.com/office/officeart/2005/8/layout/orgChart1"/>
    <dgm:cxn modelId="{0C17677B-E6FA-49B7-AE2E-151A6DBEC67E}" type="presParOf" srcId="{C5CCBC36-8B9C-47F1-912F-77EEA54DA6AB}" destId="{0CE8F9BC-172A-4435-A08E-0C6BAB5BFCDB}" srcOrd="11" destOrd="0" presId="urn:microsoft.com/office/officeart/2005/8/layout/orgChart1"/>
    <dgm:cxn modelId="{5FE87C28-0EC2-4EB3-9277-FFC8EC12A28D}" type="presParOf" srcId="{0CE8F9BC-172A-4435-A08E-0C6BAB5BFCDB}" destId="{D35093D3-2C54-4B51-A91E-094518D156D3}" srcOrd="0" destOrd="0" presId="urn:microsoft.com/office/officeart/2005/8/layout/orgChart1"/>
    <dgm:cxn modelId="{76EE72FA-A1C7-44FF-ADBB-188B90A81F61}" type="presParOf" srcId="{D35093D3-2C54-4B51-A91E-094518D156D3}" destId="{924025F3-AA3B-4780-B7FA-7610B395E9F3}" srcOrd="0" destOrd="0" presId="urn:microsoft.com/office/officeart/2005/8/layout/orgChart1"/>
    <dgm:cxn modelId="{F1FB9EBD-4C0C-45C5-B00D-42C1168E65A4}" type="presParOf" srcId="{D35093D3-2C54-4B51-A91E-094518D156D3}" destId="{20D6FCDA-516A-4839-9358-EFC340A4BE23}" srcOrd="1" destOrd="0" presId="urn:microsoft.com/office/officeart/2005/8/layout/orgChart1"/>
    <dgm:cxn modelId="{E496A55F-2988-41A9-ABDD-85BEE22918C8}" type="presParOf" srcId="{0CE8F9BC-172A-4435-A08E-0C6BAB5BFCDB}" destId="{14185805-0352-4EE9-9FBE-E62F5A1D5160}" srcOrd="1" destOrd="0" presId="urn:microsoft.com/office/officeart/2005/8/layout/orgChart1"/>
    <dgm:cxn modelId="{AFE025F6-69FF-4072-8FD2-1DCB558A7760}" type="presParOf" srcId="{0CE8F9BC-172A-4435-A08E-0C6BAB5BFCDB}" destId="{41899C67-34A8-457B-8B7C-4EE5225DE678}" srcOrd="2" destOrd="0" presId="urn:microsoft.com/office/officeart/2005/8/layout/orgChart1"/>
    <dgm:cxn modelId="{7698DE3C-D042-4ECB-A3A5-83C26CA25537}" type="presParOf" srcId="{C5CCBC36-8B9C-47F1-912F-77EEA54DA6AB}" destId="{1F427946-6FBE-4AD1-AEBB-9AC8D112A1C0}" srcOrd="12" destOrd="0" presId="urn:microsoft.com/office/officeart/2005/8/layout/orgChart1"/>
    <dgm:cxn modelId="{E779C287-D749-4AF7-B221-F109619493DA}" type="presParOf" srcId="{C5CCBC36-8B9C-47F1-912F-77EEA54DA6AB}" destId="{8FF3259D-3090-4ACD-9269-A5D13FCAF3B0}" srcOrd="13" destOrd="0" presId="urn:microsoft.com/office/officeart/2005/8/layout/orgChart1"/>
    <dgm:cxn modelId="{4CEC8C6F-3AEE-4AB3-9870-EACA0B92711C}" type="presParOf" srcId="{8FF3259D-3090-4ACD-9269-A5D13FCAF3B0}" destId="{F7B8B2BE-6335-419E-A948-E750537B1399}" srcOrd="0" destOrd="0" presId="urn:microsoft.com/office/officeart/2005/8/layout/orgChart1"/>
    <dgm:cxn modelId="{9B1E222D-77FF-4E24-AE53-094203501943}" type="presParOf" srcId="{F7B8B2BE-6335-419E-A948-E750537B1399}" destId="{30AB5C57-07A6-452C-86E5-61CBC3E98520}" srcOrd="0" destOrd="0" presId="urn:microsoft.com/office/officeart/2005/8/layout/orgChart1"/>
    <dgm:cxn modelId="{D816A7B2-C084-42A5-AA0A-E92943B18FC4}" type="presParOf" srcId="{F7B8B2BE-6335-419E-A948-E750537B1399}" destId="{18FE1DF3-EADA-4943-9D85-ABAE95470512}" srcOrd="1" destOrd="0" presId="urn:microsoft.com/office/officeart/2005/8/layout/orgChart1"/>
    <dgm:cxn modelId="{75222000-AC89-489E-97F4-DA10D9DAB92E}" type="presParOf" srcId="{8FF3259D-3090-4ACD-9269-A5D13FCAF3B0}" destId="{6F8144D2-A0EC-4667-B68A-ABF8C8F80368}" srcOrd="1" destOrd="0" presId="urn:microsoft.com/office/officeart/2005/8/layout/orgChart1"/>
    <dgm:cxn modelId="{C1AB279A-3172-44F5-89E6-EBA24CC583E3}" type="presParOf" srcId="{8FF3259D-3090-4ACD-9269-A5D13FCAF3B0}" destId="{6676B125-F441-440F-BD38-A75020F5B6E2}" srcOrd="2" destOrd="0" presId="urn:microsoft.com/office/officeart/2005/8/layout/orgChart1"/>
    <dgm:cxn modelId="{E91610DA-C7FF-4635-A0A5-E5434811C3A4}" type="presParOf" srcId="{87B61543-B8F8-4620-82CA-84D19FD8AAD7}" destId="{E47A8FC6-0AE4-408A-8802-5ADDBED9123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087FA7-95DE-477B-8FD4-695F898F812C}"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n-US"/>
        </a:p>
      </dgm:t>
    </dgm:pt>
    <dgm:pt modelId="{A3F77445-CBF3-41D8-B907-C5BFE552411D}">
      <dgm:prSet phldrT="[Text]"/>
      <dgm:spPr/>
      <dgm:t>
        <a:bodyPr/>
        <a:lstStyle/>
        <a:p>
          <a:r>
            <a:rPr lang="en-US" dirty="0" err="1"/>
            <a:t>Đăng</a:t>
          </a:r>
          <a:r>
            <a:rPr lang="en-US" dirty="0"/>
            <a:t> </a:t>
          </a:r>
          <a:r>
            <a:rPr lang="en-US" dirty="0" err="1"/>
            <a:t>nhập</a:t>
          </a:r>
          <a:endParaRPr lang="en-US" dirty="0"/>
        </a:p>
        <a:p>
          <a:r>
            <a:rPr lang="en-US" dirty="0"/>
            <a:t>( </a:t>
          </a:r>
          <a:r>
            <a:rPr lang="en-US" dirty="0" err="1"/>
            <a:t>Trang</a:t>
          </a:r>
          <a:r>
            <a:rPr lang="en-US" dirty="0"/>
            <a:t> chủ)</a:t>
          </a:r>
        </a:p>
      </dgm:t>
    </dgm:pt>
    <dgm:pt modelId="{D5B9DDE7-258C-44B6-9024-A1BE3AF3CDE7}" type="parTrans" cxnId="{916E09DC-BF14-4B39-AB45-496A920C9295}">
      <dgm:prSet/>
      <dgm:spPr/>
      <dgm:t>
        <a:bodyPr/>
        <a:lstStyle/>
        <a:p>
          <a:endParaRPr lang="en-US"/>
        </a:p>
      </dgm:t>
    </dgm:pt>
    <dgm:pt modelId="{CE55394F-1F69-42F3-BCA5-08BC52BCE87E}" type="sibTrans" cxnId="{916E09DC-BF14-4B39-AB45-496A920C9295}">
      <dgm:prSet/>
      <dgm:spPr/>
      <dgm:t>
        <a:bodyPr/>
        <a:lstStyle/>
        <a:p>
          <a:endParaRPr lang="en-US"/>
        </a:p>
      </dgm:t>
    </dgm:pt>
    <dgm:pt modelId="{71BF595D-D076-437B-978B-BE8AED8FB4C9}">
      <dgm:prSet phldrT="[Text]"/>
      <dgm:spPr/>
      <dgm:t>
        <a:bodyPr/>
        <a:lstStyle/>
        <a:p>
          <a:r>
            <a:rPr lang="en-US" dirty="0"/>
            <a:t>Admin</a:t>
          </a:r>
        </a:p>
      </dgm:t>
    </dgm:pt>
    <dgm:pt modelId="{4AA07DC3-8E1E-4738-8C0A-98D5C317CF4C}" type="parTrans" cxnId="{50F48CC1-90FC-47F2-8353-BB3B327A1DBC}">
      <dgm:prSet/>
      <dgm:spPr/>
      <dgm:t>
        <a:bodyPr/>
        <a:lstStyle/>
        <a:p>
          <a:endParaRPr lang="en-US"/>
        </a:p>
      </dgm:t>
    </dgm:pt>
    <dgm:pt modelId="{2AF8D4A8-0D41-41FF-B93F-DF3B76CB3CBB}" type="sibTrans" cxnId="{50F48CC1-90FC-47F2-8353-BB3B327A1DBC}">
      <dgm:prSet/>
      <dgm:spPr/>
      <dgm:t>
        <a:bodyPr/>
        <a:lstStyle/>
        <a:p>
          <a:endParaRPr lang="en-US"/>
        </a:p>
      </dgm:t>
    </dgm:pt>
    <dgm:pt modelId="{8923B5D1-270E-433B-AD00-734285E7BC3F}">
      <dgm:prSet phldrT="[Text]"/>
      <dgm:spPr/>
      <dgm:t>
        <a:bodyPr/>
        <a:lstStyle/>
        <a:p>
          <a:r>
            <a:rPr lang="en-US" dirty="0" err="1"/>
            <a:t>Nhân</a:t>
          </a:r>
          <a:r>
            <a:rPr lang="en-US" dirty="0"/>
            <a:t> </a:t>
          </a:r>
          <a:r>
            <a:rPr lang="en-US" dirty="0" err="1"/>
            <a:t>viên</a:t>
          </a:r>
          <a:endParaRPr lang="en-US" dirty="0"/>
        </a:p>
      </dgm:t>
    </dgm:pt>
    <dgm:pt modelId="{B7B9CE2B-222B-4A44-AE7A-E10809EE7D8A}" type="parTrans" cxnId="{6A822F8A-F629-489D-B644-4C5CF0F4CBD1}">
      <dgm:prSet/>
      <dgm:spPr/>
      <dgm:t>
        <a:bodyPr/>
        <a:lstStyle/>
        <a:p>
          <a:endParaRPr lang="en-US"/>
        </a:p>
      </dgm:t>
    </dgm:pt>
    <dgm:pt modelId="{8DC3C336-27C3-4D97-8183-3FA16CD10E7E}" type="sibTrans" cxnId="{6A822F8A-F629-489D-B644-4C5CF0F4CBD1}">
      <dgm:prSet/>
      <dgm:spPr/>
      <dgm:t>
        <a:bodyPr/>
        <a:lstStyle/>
        <a:p>
          <a:endParaRPr lang="en-US"/>
        </a:p>
      </dgm:t>
    </dgm:pt>
    <dgm:pt modelId="{A9D9275B-CFAD-4FE1-8C0A-F9DC8BF4BA49}">
      <dgm:prSet phldrT="[Text]"/>
      <dgm:spPr/>
      <dgm:t>
        <a:bodyPr/>
        <a:lstStyle/>
        <a:p>
          <a:r>
            <a:rPr lang="en-US" dirty="0" err="1"/>
            <a:t>Đơn</a:t>
          </a:r>
          <a:r>
            <a:rPr lang="en-US" dirty="0"/>
            <a:t> </a:t>
          </a:r>
          <a:r>
            <a:rPr lang="en-US" dirty="0" err="1"/>
            <a:t>hàng</a:t>
          </a:r>
          <a:endParaRPr lang="en-US" dirty="0"/>
        </a:p>
      </dgm:t>
    </dgm:pt>
    <dgm:pt modelId="{BCBE61A1-18F6-4373-ACC4-97D490BC358B}" type="parTrans" cxnId="{CA92D4BB-66B5-4AEC-BA2A-B548181DC7D6}">
      <dgm:prSet/>
      <dgm:spPr/>
      <dgm:t>
        <a:bodyPr/>
        <a:lstStyle/>
        <a:p>
          <a:endParaRPr lang="en-US"/>
        </a:p>
      </dgm:t>
    </dgm:pt>
    <dgm:pt modelId="{FB05E82C-3E36-4683-AD34-A1EC62D53EE9}" type="sibTrans" cxnId="{CA92D4BB-66B5-4AEC-BA2A-B548181DC7D6}">
      <dgm:prSet/>
      <dgm:spPr/>
      <dgm:t>
        <a:bodyPr/>
        <a:lstStyle/>
        <a:p>
          <a:endParaRPr lang="en-US"/>
        </a:p>
      </dgm:t>
    </dgm:pt>
    <dgm:pt modelId="{56DA729D-2998-4671-AEED-87DB173F9ACB}">
      <dgm:prSet phldrT="[Text]"/>
      <dgm:spPr/>
      <dgm:t>
        <a:bodyPr/>
        <a:lstStyle/>
        <a:p>
          <a:r>
            <a:rPr lang="en-US" dirty="0" err="1"/>
            <a:t>Thống</a:t>
          </a:r>
          <a:r>
            <a:rPr lang="en-US" dirty="0"/>
            <a:t> </a:t>
          </a:r>
          <a:r>
            <a:rPr lang="en-US" dirty="0" err="1"/>
            <a:t>kê</a:t>
          </a:r>
          <a:endParaRPr lang="en-US" dirty="0"/>
        </a:p>
      </dgm:t>
    </dgm:pt>
    <dgm:pt modelId="{64C1A445-12D8-43CC-96BE-16FEEE09306E}" type="parTrans" cxnId="{6759658C-C367-425C-92EA-F4D61BD1B94D}">
      <dgm:prSet/>
      <dgm:spPr/>
      <dgm:t>
        <a:bodyPr/>
        <a:lstStyle/>
        <a:p>
          <a:endParaRPr lang="en-US"/>
        </a:p>
      </dgm:t>
    </dgm:pt>
    <dgm:pt modelId="{8BC9280A-A58A-49D9-A2C3-C3B8D9217467}" type="sibTrans" cxnId="{6759658C-C367-425C-92EA-F4D61BD1B94D}">
      <dgm:prSet/>
      <dgm:spPr/>
      <dgm:t>
        <a:bodyPr/>
        <a:lstStyle/>
        <a:p>
          <a:endParaRPr lang="en-US"/>
        </a:p>
      </dgm:t>
    </dgm:pt>
    <dgm:pt modelId="{D8AAB98E-DB68-42A9-811B-DB20275EAD2D}">
      <dgm:prSet phldrT="[Text]"/>
      <dgm:spPr/>
      <dgm:t>
        <a:bodyPr/>
        <a:lstStyle/>
        <a:p>
          <a:r>
            <a:rPr lang="en-US" dirty="0" err="1"/>
            <a:t>Sản</a:t>
          </a:r>
          <a:r>
            <a:rPr lang="en-US" dirty="0"/>
            <a:t> </a:t>
          </a:r>
          <a:r>
            <a:rPr lang="en-US" dirty="0" err="1"/>
            <a:t>phẩm</a:t>
          </a:r>
          <a:endParaRPr lang="en-US" dirty="0"/>
        </a:p>
      </dgm:t>
    </dgm:pt>
    <dgm:pt modelId="{C504F306-5125-41F2-9A78-94869615B7D0}" type="parTrans" cxnId="{061553F8-CCB2-44AC-A5B1-68BBDC6A1C3F}">
      <dgm:prSet/>
      <dgm:spPr/>
      <dgm:t>
        <a:bodyPr/>
        <a:lstStyle/>
        <a:p>
          <a:endParaRPr lang="en-US"/>
        </a:p>
      </dgm:t>
    </dgm:pt>
    <dgm:pt modelId="{28415826-6802-4D79-825A-1DFE92E992B8}" type="sibTrans" cxnId="{061553F8-CCB2-44AC-A5B1-68BBDC6A1C3F}">
      <dgm:prSet/>
      <dgm:spPr/>
      <dgm:t>
        <a:bodyPr/>
        <a:lstStyle/>
        <a:p>
          <a:endParaRPr lang="en-US"/>
        </a:p>
      </dgm:t>
    </dgm:pt>
    <dgm:pt modelId="{B39AB338-A862-419E-AFA5-D17DE6198854}">
      <dgm:prSet phldrT="[Text]"/>
      <dgm:spPr/>
      <dgm:t>
        <a:bodyPr/>
        <a:lstStyle/>
        <a:p>
          <a:r>
            <a:rPr lang="en-US" dirty="0" err="1"/>
            <a:t>Bài</a:t>
          </a:r>
          <a:r>
            <a:rPr lang="en-US" dirty="0"/>
            <a:t> </a:t>
          </a:r>
          <a:r>
            <a:rPr lang="en-US" dirty="0" err="1"/>
            <a:t>đăng</a:t>
          </a:r>
          <a:endParaRPr lang="en-US" dirty="0"/>
        </a:p>
      </dgm:t>
    </dgm:pt>
    <dgm:pt modelId="{44EE5715-A493-4BB6-84BB-0BB307E93FC1}" type="parTrans" cxnId="{EC6280BD-6DB3-4F98-81C0-641FA0AA28F8}">
      <dgm:prSet/>
      <dgm:spPr/>
      <dgm:t>
        <a:bodyPr/>
        <a:lstStyle/>
        <a:p>
          <a:endParaRPr lang="en-US"/>
        </a:p>
      </dgm:t>
    </dgm:pt>
    <dgm:pt modelId="{A89C6A12-10EF-4683-A878-621E405FDE8B}" type="sibTrans" cxnId="{EC6280BD-6DB3-4F98-81C0-641FA0AA28F8}">
      <dgm:prSet/>
      <dgm:spPr/>
      <dgm:t>
        <a:bodyPr/>
        <a:lstStyle/>
        <a:p>
          <a:endParaRPr lang="en-US"/>
        </a:p>
      </dgm:t>
    </dgm:pt>
    <dgm:pt modelId="{53539C55-333B-47A5-9FB4-31F627F65C3F}" type="pres">
      <dgm:prSet presAssocID="{3D087FA7-95DE-477B-8FD4-695F898F812C}" presName="hierChild1" presStyleCnt="0">
        <dgm:presLayoutVars>
          <dgm:orgChart val="1"/>
          <dgm:chPref val="1"/>
          <dgm:dir/>
          <dgm:animOne val="branch"/>
          <dgm:animLvl val="lvl"/>
          <dgm:resizeHandles/>
        </dgm:presLayoutVars>
      </dgm:prSet>
      <dgm:spPr/>
      <dgm:t>
        <a:bodyPr/>
        <a:lstStyle/>
        <a:p>
          <a:endParaRPr lang="en-US"/>
        </a:p>
      </dgm:t>
    </dgm:pt>
    <dgm:pt modelId="{E8D4752A-E398-4CF1-8B4A-651F2CFEEB4F}" type="pres">
      <dgm:prSet presAssocID="{A3F77445-CBF3-41D8-B907-C5BFE552411D}" presName="hierRoot1" presStyleCnt="0">
        <dgm:presLayoutVars>
          <dgm:hierBranch val="init"/>
        </dgm:presLayoutVars>
      </dgm:prSet>
      <dgm:spPr/>
    </dgm:pt>
    <dgm:pt modelId="{92B869E2-F102-49D9-9712-ED387B0D3D50}" type="pres">
      <dgm:prSet presAssocID="{A3F77445-CBF3-41D8-B907-C5BFE552411D}" presName="rootComposite1" presStyleCnt="0"/>
      <dgm:spPr/>
    </dgm:pt>
    <dgm:pt modelId="{9311DA62-7D99-4AE4-BAE2-F717EC95399F}" type="pres">
      <dgm:prSet presAssocID="{A3F77445-CBF3-41D8-B907-C5BFE552411D}" presName="rootText1" presStyleLbl="node0" presStyleIdx="0" presStyleCnt="1">
        <dgm:presLayoutVars>
          <dgm:chPref val="3"/>
        </dgm:presLayoutVars>
      </dgm:prSet>
      <dgm:spPr/>
      <dgm:t>
        <a:bodyPr/>
        <a:lstStyle/>
        <a:p>
          <a:endParaRPr lang="en-US"/>
        </a:p>
      </dgm:t>
    </dgm:pt>
    <dgm:pt modelId="{A93751D6-EC96-40A2-B1FC-377CFD5F0D6F}" type="pres">
      <dgm:prSet presAssocID="{A3F77445-CBF3-41D8-B907-C5BFE552411D}" presName="rootConnector1" presStyleLbl="node1" presStyleIdx="0" presStyleCnt="0"/>
      <dgm:spPr/>
      <dgm:t>
        <a:bodyPr/>
        <a:lstStyle/>
        <a:p>
          <a:endParaRPr lang="en-US"/>
        </a:p>
      </dgm:t>
    </dgm:pt>
    <dgm:pt modelId="{D5E6A552-B60D-4C1A-A3D2-E0AA7DE0A522}" type="pres">
      <dgm:prSet presAssocID="{A3F77445-CBF3-41D8-B907-C5BFE552411D}" presName="hierChild2" presStyleCnt="0"/>
      <dgm:spPr/>
    </dgm:pt>
    <dgm:pt modelId="{B3D61106-B055-49B3-8663-6D2B49112B3E}" type="pres">
      <dgm:prSet presAssocID="{4AA07DC3-8E1E-4738-8C0A-98D5C317CF4C}" presName="Name37" presStyleLbl="parChTrans1D2" presStyleIdx="0" presStyleCnt="6"/>
      <dgm:spPr/>
      <dgm:t>
        <a:bodyPr/>
        <a:lstStyle/>
        <a:p>
          <a:endParaRPr lang="en-US"/>
        </a:p>
      </dgm:t>
    </dgm:pt>
    <dgm:pt modelId="{6CA5DC34-2E14-47D0-B0B7-240FE4F3FDC1}" type="pres">
      <dgm:prSet presAssocID="{71BF595D-D076-437B-978B-BE8AED8FB4C9}" presName="hierRoot2" presStyleCnt="0">
        <dgm:presLayoutVars>
          <dgm:hierBranch val="init"/>
        </dgm:presLayoutVars>
      </dgm:prSet>
      <dgm:spPr/>
    </dgm:pt>
    <dgm:pt modelId="{8F22B7D8-7C19-4D4D-8AB0-264CE565F2FA}" type="pres">
      <dgm:prSet presAssocID="{71BF595D-D076-437B-978B-BE8AED8FB4C9}" presName="rootComposite" presStyleCnt="0"/>
      <dgm:spPr/>
    </dgm:pt>
    <dgm:pt modelId="{DBF4310A-94B0-4087-B59E-0AC134167044}" type="pres">
      <dgm:prSet presAssocID="{71BF595D-D076-437B-978B-BE8AED8FB4C9}" presName="rootText" presStyleLbl="node2" presStyleIdx="0" presStyleCnt="6">
        <dgm:presLayoutVars>
          <dgm:chPref val="3"/>
        </dgm:presLayoutVars>
      </dgm:prSet>
      <dgm:spPr/>
      <dgm:t>
        <a:bodyPr/>
        <a:lstStyle/>
        <a:p>
          <a:endParaRPr lang="en-US"/>
        </a:p>
      </dgm:t>
    </dgm:pt>
    <dgm:pt modelId="{358D409F-56EC-478A-9DC0-10C10BCDACBD}" type="pres">
      <dgm:prSet presAssocID="{71BF595D-D076-437B-978B-BE8AED8FB4C9}" presName="rootConnector" presStyleLbl="node2" presStyleIdx="0" presStyleCnt="6"/>
      <dgm:spPr/>
      <dgm:t>
        <a:bodyPr/>
        <a:lstStyle/>
        <a:p>
          <a:endParaRPr lang="en-US"/>
        </a:p>
      </dgm:t>
    </dgm:pt>
    <dgm:pt modelId="{8D3B17D2-2AB5-40E7-A51E-8EFE596A91DE}" type="pres">
      <dgm:prSet presAssocID="{71BF595D-D076-437B-978B-BE8AED8FB4C9}" presName="hierChild4" presStyleCnt="0"/>
      <dgm:spPr/>
    </dgm:pt>
    <dgm:pt modelId="{3C31CA41-573C-4477-98FF-8FCF36EA7AA8}" type="pres">
      <dgm:prSet presAssocID="{71BF595D-D076-437B-978B-BE8AED8FB4C9}" presName="hierChild5" presStyleCnt="0"/>
      <dgm:spPr/>
    </dgm:pt>
    <dgm:pt modelId="{6F2CD629-FB0B-4458-A782-772A3A3E664F}" type="pres">
      <dgm:prSet presAssocID="{B7B9CE2B-222B-4A44-AE7A-E10809EE7D8A}" presName="Name37" presStyleLbl="parChTrans1D2" presStyleIdx="1" presStyleCnt="6"/>
      <dgm:spPr/>
      <dgm:t>
        <a:bodyPr/>
        <a:lstStyle/>
        <a:p>
          <a:endParaRPr lang="en-US"/>
        </a:p>
      </dgm:t>
    </dgm:pt>
    <dgm:pt modelId="{7CF339B7-9561-4431-AC36-A03C828DB8CA}" type="pres">
      <dgm:prSet presAssocID="{8923B5D1-270E-433B-AD00-734285E7BC3F}" presName="hierRoot2" presStyleCnt="0">
        <dgm:presLayoutVars>
          <dgm:hierBranch val="init"/>
        </dgm:presLayoutVars>
      </dgm:prSet>
      <dgm:spPr/>
    </dgm:pt>
    <dgm:pt modelId="{564EA020-BF4F-4463-8AC8-012F369E542D}" type="pres">
      <dgm:prSet presAssocID="{8923B5D1-270E-433B-AD00-734285E7BC3F}" presName="rootComposite" presStyleCnt="0"/>
      <dgm:spPr/>
    </dgm:pt>
    <dgm:pt modelId="{45EC7C9E-C3D3-4D0F-8CE6-F119DEA022C2}" type="pres">
      <dgm:prSet presAssocID="{8923B5D1-270E-433B-AD00-734285E7BC3F}" presName="rootText" presStyleLbl="node2" presStyleIdx="1" presStyleCnt="6">
        <dgm:presLayoutVars>
          <dgm:chPref val="3"/>
        </dgm:presLayoutVars>
      </dgm:prSet>
      <dgm:spPr/>
      <dgm:t>
        <a:bodyPr/>
        <a:lstStyle/>
        <a:p>
          <a:endParaRPr lang="en-US"/>
        </a:p>
      </dgm:t>
    </dgm:pt>
    <dgm:pt modelId="{BC20E87E-F55A-40E3-9923-B79346D337B2}" type="pres">
      <dgm:prSet presAssocID="{8923B5D1-270E-433B-AD00-734285E7BC3F}" presName="rootConnector" presStyleLbl="node2" presStyleIdx="1" presStyleCnt="6"/>
      <dgm:spPr/>
      <dgm:t>
        <a:bodyPr/>
        <a:lstStyle/>
        <a:p>
          <a:endParaRPr lang="en-US"/>
        </a:p>
      </dgm:t>
    </dgm:pt>
    <dgm:pt modelId="{1DD77E9C-976D-48B1-8DDD-07859A573963}" type="pres">
      <dgm:prSet presAssocID="{8923B5D1-270E-433B-AD00-734285E7BC3F}" presName="hierChild4" presStyleCnt="0"/>
      <dgm:spPr/>
    </dgm:pt>
    <dgm:pt modelId="{04D012AE-3938-4E1D-8BDF-762CC31BE97B}" type="pres">
      <dgm:prSet presAssocID="{8923B5D1-270E-433B-AD00-734285E7BC3F}" presName="hierChild5" presStyleCnt="0"/>
      <dgm:spPr/>
    </dgm:pt>
    <dgm:pt modelId="{40C60F57-4AB7-4555-8ACD-9EE129748315}" type="pres">
      <dgm:prSet presAssocID="{BCBE61A1-18F6-4373-ACC4-97D490BC358B}" presName="Name37" presStyleLbl="parChTrans1D2" presStyleIdx="2" presStyleCnt="6"/>
      <dgm:spPr/>
      <dgm:t>
        <a:bodyPr/>
        <a:lstStyle/>
        <a:p>
          <a:endParaRPr lang="en-US"/>
        </a:p>
      </dgm:t>
    </dgm:pt>
    <dgm:pt modelId="{A8F3928B-6A20-4CCC-B549-B6658D3861E3}" type="pres">
      <dgm:prSet presAssocID="{A9D9275B-CFAD-4FE1-8C0A-F9DC8BF4BA49}" presName="hierRoot2" presStyleCnt="0">
        <dgm:presLayoutVars>
          <dgm:hierBranch val="init"/>
        </dgm:presLayoutVars>
      </dgm:prSet>
      <dgm:spPr/>
    </dgm:pt>
    <dgm:pt modelId="{6210EDD0-D0FC-41B1-B1B6-96DCF79102AC}" type="pres">
      <dgm:prSet presAssocID="{A9D9275B-CFAD-4FE1-8C0A-F9DC8BF4BA49}" presName="rootComposite" presStyleCnt="0"/>
      <dgm:spPr/>
    </dgm:pt>
    <dgm:pt modelId="{F3FC98E9-B8CA-4D98-B883-51A66FD55FB2}" type="pres">
      <dgm:prSet presAssocID="{A9D9275B-CFAD-4FE1-8C0A-F9DC8BF4BA49}" presName="rootText" presStyleLbl="node2" presStyleIdx="2" presStyleCnt="6">
        <dgm:presLayoutVars>
          <dgm:chPref val="3"/>
        </dgm:presLayoutVars>
      </dgm:prSet>
      <dgm:spPr/>
      <dgm:t>
        <a:bodyPr/>
        <a:lstStyle/>
        <a:p>
          <a:endParaRPr lang="en-US"/>
        </a:p>
      </dgm:t>
    </dgm:pt>
    <dgm:pt modelId="{21433E22-A3DD-4496-B34B-6814A97A40A5}" type="pres">
      <dgm:prSet presAssocID="{A9D9275B-CFAD-4FE1-8C0A-F9DC8BF4BA49}" presName="rootConnector" presStyleLbl="node2" presStyleIdx="2" presStyleCnt="6"/>
      <dgm:spPr/>
      <dgm:t>
        <a:bodyPr/>
        <a:lstStyle/>
        <a:p>
          <a:endParaRPr lang="en-US"/>
        </a:p>
      </dgm:t>
    </dgm:pt>
    <dgm:pt modelId="{4FDF4330-AF6F-4F48-8FB7-246FC17B000A}" type="pres">
      <dgm:prSet presAssocID="{A9D9275B-CFAD-4FE1-8C0A-F9DC8BF4BA49}" presName="hierChild4" presStyleCnt="0"/>
      <dgm:spPr/>
    </dgm:pt>
    <dgm:pt modelId="{71897491-228B-4A24-8B9E-0EA6E3128023}" type="pres">
      <dgm:prSet presAssocID="{A9D9275B-CFAD-4FE1-8C0A-F9DC8BF4BA49}" presName="hierChild5" presStyleCnt="0"/>
      <dgm:spPr/>
    </dgm:pt>
    <dgm:pt modelId="{C5A6FE1D-C6CF-428A-9021-943AD155A7FF}" type="pres">
      <dgm:prSet presAssocID="{64C1A445-12D8-43CC-96BE-16FEEE09306E}" presName="Name37" presStyleLbl="parChTrans1D2" presStyleIdx="3" presStyleCnt="6"/>
      <dgm:spPr/>
      <dgm:t>
        <a:bodyPr/>
        <a:lstStyle/>
        <a:p>
          <a:endParaRPr lang="en-US"/>
        </a:p>
      </dgm:t>
    </dgm:pt>
    <dgm:pt modelId="{7D7E5DE5-65B5-472C-803D-1A9456F3855E}" type="pres">
      <dgm:prSet presAssocID="{56DA729D-2998-4671-AEED-87DB173F9ACB}" presName="hierRoot2" presStyleCnt="0">
        <dgm:presLayoutVars>
          <dgm:hierBranch val="init"/>
        </dgm:presLayoutVars>
      </dgm:prSet>
      <dgm:spPr/>
    </dgm:pt>
    <dgm:pt modelId="{CD90889C-DEDB-4E77-950D-6E07D330735E}" type="pres">
      <dgm:prSet presAssocID="{56DA729D-2998-4671-AEED-87DB173F9ACB}" presName="rootComposite" presStyleCnt="0"/>
      <dgm:spPr/>
    </dgm:pt>
    <dgm:pt modelId="{0C2066BF-4B54-4FED-ABC3-788BDE9B69D8}" type="pres">
      <dgm:prSet presAssocID="{56DA729D-2998-4671-AEED-87DB173F9ACB}" presName="rootText" presStyleLbl="node2" presStyleIdx="3" presStyleCnt="6">
        <dgm:presLayoutVars>
          <dgm:chPref val="3"/>
        </dgm:presLayoutVars>
      </dgm:prSet>
      <dgm:spPr/>
      <dgm:t>
        <a:bodyPr/>
        <a:lstStyle/>
        <a:p>
          <a:endParaRPr lang="en-US"/>
        </a:p>
      </dgm:t>
    </dgm:pt>
    <dgm:pt modelId="{00B9D2B2-097C-4334-B0D5-4EF744097D2E}" type="pres">
      <dgm:prSet presAssocID="{56DA729D-2998-4671-AEED-87DB173F9ACB}" presName="rootConnector" presStyleLbl="node2" presStyleIdx="3" presStyleCnt="6"/>
      <dgm:spPr/>
      <dgm:t>
        <a:bodyPr/>
        <a:lstStyle/>
        <a:p>
          <a:endParaRPr lang="en-US"/>
        </a:p>
      </dgm:t>
    </dgm:pt>
    <dgm:pt modelId="{62675E87-F276-442C-BD4E-EFE3EF85DD3C}" type="pres">
      <dgm:prSet presAssocID="{56DA729D-2998-4671-AEED-87DB173F9ACB}" presName="hierChild4" presStyleCnt="0"/>
      <dgm:spPr/>
    </dgm:pt>
    <dgm:pt modelId="{451790FF-4DDE-4950-8E9E-FB48130FC981}" type="pres">
      <dgm:prSet presAssocID="{56DA729D-2998-4671-AEED-87DB173F9ACB}" presName="hierChild5" presStyleCnt="0"/>
      <dgm:spPr/>
    </dgm:pt>
    <dgm:pt modelId="{A5F91C47-DC82-40D7-8BBB-FDA567225CC7}" type="pres">
      <dgm:prSet presAssocID="{C504F306-5125-41F2-9A78-94869615B7D0}" presName="Name37" presStyleLbl="parChTrans1D2" presStyleIdx="4" presStyleCnt="6"/>
      <dgm:spPr/>
      <dgm:t>
        <a:bodyPr/>
        <a:lstStyle/>
        <a:p>
          <a:endParaRPr lang="en-US"/>
        </a:p>
      </dgm:t>
    </dgm:pt>
    <dgm:pt modelId="{7F4FE72B-B48F-453B-B8F2-936513C9EE28}" type="pres">
      <dgm:prSet presAssocID="{D8AAB98E-DB68-42A9-811B-DB20275EAD2D}" presName="hierRoot2" presStyleCnt="0">
        <dgm:presLayoutVars>
          <dgm:hierBranch val="init"/>
        </dgm:presLayoutVars>
      </dgm:prSet>
      <dgm:spPr/>
    </dgm:pt>
    <dgm:pt modelId="{C3A5BBC9-F7A0-4920-A469-4832B0D77C47}" type="pres">
      <dgm:prSet presAssocID="{D8AAB98E-DB68-42A9-811B-DB20275EAD2D}" presName="rootComposite" presStyleCnt="0"/>
      <dgm:spPr/>
    </dgm:pt>
    <dgm:pt modelId="{2A16965C-CCD2-497A-A371-9A38E648B0D8}" type="pres">
      <dgm:prSet presAssocID="{D8AAB98E-DB68-42A9-811B-DB20275EAD2D}" presName="rootText" presStyleLbl="node2" presStyleIdx="4" presStyleCnt="6">
        <dgm:presLayoutVars>
          <dgm:chPref val="3"/>
        </dgm:presLayoutVars>
      </dgm:prSet>
      <dgm:spPr/>
      <dgm:t>
        <a:bodyPr/>
        <a:lstStyle/>
        <a:p>
          <a:endParaRPr lang="en-US"/>
        </a:p>
      </dgm:t>
    </dgm:pt>
    <dgm:pt modelId="{36F38D37-D760-4245-92C2-8926E054B5B2}" type="pres">
      <dgm:prSet presAssocID="{D8AAB98E-DB68-42A9-811B-DB20275EAD2D}" presName="rootConnector" presStyleLbl="node2" presStyleIdx="4" presStyleCnt="6"/>
      <dgm:spPr/>
      <dgm:t>
        <a:bodyPr/>
        <a:lstStyle/>
        <a:p>
          <a:endParaRPr lang="en-US"/>
        </a:p>
      </dgm:t>
    </dgm:pt>
    <dgm:pt modelId="{735B36C5-A36B-4869-A84B-18D0E84C72B0}" type="pres">
      <dgm:prSet presAssocID="{D8AAB98E-DB68-42A9-811B-DB20275EAD2D}" presName="hierChild4" presStyleCnt="0"/>
      <dgm:spPr/>
    </dgm:pt>
    <dgm:pt modelId="{227C25CE-45E1-4F0D-9304-31E46FACBC33}" type="pres">
      <dgm:prSet presAssocID="{D8AAB98E-DB68-42A9-811B-DB20275EAD2D}" presName="hierChild5" presStyleCnt="0"/>
      <dgm:spPr/>
    </dgm:pt>
    <dgm:pt modelId="{D5A07662-65D5-4A9C-AD15-39D371BD25BB}" type="pres">
      <dgm:prSet presAssocID="{44EE5715-A493-4BB6-84BB-0BB307E93FC1}" presName="Name37" presStyleLbl="parChTrans1D2" presStyleIdx="5" presStyleCnt="6"/>
      <dgm:spPr/>
      <dgm:t>
        <a:bodyPr/>
        <a:lstStyle/>
        <a:p>
          <a:endParaRPr lang="en-US"/>
        </a:p>
      </dgm:t>
    </dgm:pt>
    <dgm:pt modelId="{F33BC669-B7F7-4916-8825-38578C08A816}" type="pres">
      <dgm:prSet presAssocID="{B39AB338-A862-419E-AFA5-D17DE6198854}" presName="hierRoot2" presStyleCnt="0">
        <dgm:presLayoutVars>
          <dgm:hierBranch val="init"/>
        </dgm:presLayoutVars>
      </dgm:prSet>
      <dgm:spPr/>
    </dgm:pt>
    <dgm:pt modelId="{2C5D8B29-574C-4D9D-AC93-56A9B3379B2A}" type="pres">
      <dgm:prSet presAssocID="{B39AB338-A862-419E-AFA5-D17DE6198854}" presName="rootComposite" presStyleCnt="0"/>
      <dgm:spPr/>
    </dgm:pt>
    <dgm:pt modelId="{B4D7B3FD-049E-42DE-9D58-763B6E8DBB39}" type="pres">
      <dgm:prSet presAssocID="{B39AB338-A862-419E-AFA5-D17DE6198854}" presName="rootText" presStyleLbl="node2" presStyleIdx="5" presStyleCnt="6">
        <dgm:presLayoutVars>
          <dgm:chPref val="3"/>
        </dgm:presLayoutVars>
      </dgm:prSet>
      <dgm:spPr/>
      <dgm:t>
        <a:bodyPr/>
        <a:lstStyle/>
        <a:p>
          <a:endParaRPr lang="en-US"/>
        </a:p>
      </dgm:t>
    </dgm:pt>
    <dgm:pt modelId="{BF650941-9A4E-4411-ACC7-E1942D7CB33E}" type="pres">
      <dgm:prSet presAssocID="{B39AB338-A862-419E-AFA5-D17DE6198854}" presName="rootConnector" presStyleLbl="node2" presStyleIdx="5" presStyleCnt="6"/>
      <dgm:spPr/>
      <dgm:t>
        <a:bodyPr/>
        <a:lstStyle/>
        <a:p>
          <a:endParaRPr lang="en-US"/>
        </a:p>
      </dgm:t>
    </dgm:pt>
    <dgm:pt modelId="{CD2E287F-EA5E-4BDC-885E-7A91F6587F42}" type="pres">
      <dgm:prSet presAssocID="{B39AB338-A862-419E-AFA5-D17DE6198854}" presName="hierChild4" presStyleCnt="0"/>
      <dgm:spPr/>
    </dgm:pt>
    <dgm:pt modelId="{D5C81261-77BD-4441-80C9-480F8AB921F2}" type="pres">
      <dgm:prSet presAssocID="{B39AB338-A862-419E-AFA5-D17DE6198854}" presName="hierChild5" presStyleCnt="0"/>
      <dgm:spPr/>
    </dgm:pt>
    <dgm:pt modelId="{BBCD1520-6757-4B5D-A94A-0F7F577E2876}" type="pres">
      <dgm:prSet presAssocID="{A3F77445-CBF3-41D8-B907-C5BFE552411D}" presName="hierChild3" presStyleCnt="0"/>
      <dgm:spPr/>
    </dgm:pt>
  </dgm:ptLst>
  <dgm:cxnLst>
    <dgm:cxn modelId="{575142D1-8A13-4AF6-9CF1-EA7E14DC8B44}" type="presOf" srcId="{64C1A445-12D8-43CC-96BE-16FEEE09306E}" destId="{C5A6FE1D-C6CF-428A-9021-943AD155A7FF}" srcOrd="0" destOrd="0" presId="urn:microsoft.com/office/officeart/2005/8/layout/orgChart1"/>
    <dgm:cxn modelId="{165E6EE4-61CB-4CD1-90B7-3F0765C55103}" type="presOf" srcId="{A3F77445-CBF3-41D8-B907-C5BFE552411D}" destId="{9311DA62-7D99-4AE4-BAE2-F717EC95399F}" srcOrd="0" destOrd="0" presId="urn:microsoft.com/office/officeart/2005/8/layout/orgChart1"/>
    <dgm:cxn modelId="{76EFBBD5-78D8-4682-B9D8-941C44CCF4DC}" type="presOf" srcId="{B39AB338-A862-419E-AFA5-D17DE6198854}" destId="{B4D7B3FD-049E-42DE-9D58-763B6E8DBB39}" srcOrd="0" destOrd="0" presId="urn:microsoft.com/office/officeart/2005/8/layout/orgChart1"/>
    <dgm:cxn modelId="{09F0D1B5-9FAF-4B26-BED9-AC4556CEA04D}" type="presOf" srcId="{44EE5715-A493-4BB6-84BB-0BB307E93FC1}" destId="{D5A07662-65D5-4A9C-AD15-39D371BD25BB}" srcOrd="0" destOrd="0" presId="urn:microsoft.com/office/officeart/2005/8/layout/orgChart1"/>
    <dgm:cxn modelId="{1E058AEC-CE9B-4449-AAC8-5880298749C3}" type="presOf" srcId="{56DA729D-2998-4671-AEED-87DB173F9ACB}" destId="{00B9D2B2-097C-4334-B0D5-4EF744097D2E}" srcOrd="1" destOrd="0" presId="urn:microsoft.com/office/officeart/2005/8/layout/orgChart1"/>
    <dgm:cxn modelId="{50F48CC1-90FC-47F2-8353-BB3B327A1DBC}" srcId="{A3F77445-CBF3-41D8-B907-C5BFE552411D}" destId="{71BF595D-D076-437B-978B-BE8AED8FB4C9}" srcOrd="0" destOrd="0" parTransId="{4AA07DC3-8E1E-4738-8C0A-98D5C317CF4C}" sibTransId="{2AF8D4A8-0D41-41FF-B93F-DF3B76CB3CBB}"/>
    <dgm:cxn modelId="{406AA0B2-CD36-477F-B6F7-93F846B6C0F2}" type="presOf" srcId="{C504F306-5125-41F2-9A78-94869615B7D0}" destId="{A5F91C47-DC82-40D7-8BBB-FDA567225CC7}" srcOrd="0" destOrd="0" presId="urn:microsoft.com/office/officeart/2005/8/layout/orgChart1"/>
    <dgm:cxn modelId="{635F63A7-D57B-4760-9FF8-71D825FC2EDB}" type="presOf" srcId="{A9D9275B-CFAD-4FE1-8C0A-F9DC8BF4BA49}" destId="{F3FC98E9-B8CA-4D98-B883-51A66FD55FB2}" srcOrd="0" destOrd="0" presId="urn:microsoft.com/office/officeart/2005/8/layout/orgChart1"/>
    <dgm:cxn modelId="{BEA9DFA5-DC52-4887-BB04-D28B47E8C4DE}" type="presOf" srcId="{71BF595D-D076-437B-978B-BE8AED8FB4C9}" destId="{DBF4310A-94B0-4087-B59E-0AC134167044}" srcOrd="0" destOrd="0" presId="urn:microsoft.com/office/officeart/2005/8/layout/orgChart1"/>
    <dgm:cxn modelId="{730D4052-DBBF-45A3-A1FA-E3FE200D25EF}" type="presOf" srcId="{A3F77445-CBF3-41D8-B907-C5BFE552411D}" destId="{A93751D6-EC96-40A2-B1FC-377CFD5F0D6F}" srcOrd="1" destOrd="0" presId="urn:microsoft.com/office/officeart/2005/8/layout/orgChart1"/>
    <dgm:cxn modelId="{6A822F8A-F629-489D-B644-4C5CF0F4CBD1}" srcId="{A3F77445-CBF3-41D8-B907-C5BFE552411D}" destId="{8923B5D1-270E-433B-AD00-734285E7BC3F}" srcOrd="1" destOrd="0" parTransId="{B7B9CE2B-222B-4A44-AE7A-E10809EE7D8A}" sibTransId="{8DC3C336-27C3-4D97-8183-3FA16CD10E7E}"/>
    <dgm:cxn modelId="{2E8335E7-0E40-45FD-B0B8-6913B5C7EEE7}" type="presOf" srcId="{3D087FA7-95DE-477B-8FD4-695F898F812C}" destId="{53539C55-333B-47A5-9FB4-31F627F65C3F}" srcOrd="0" destOrd="0" presId="urn:microsoft.com/office/officeart/2005/8/layout/orgChart1"/>
    <dgm:cxn modelId="{A589B06F-2E6B-4189-91DB-C2A29502471E}" type="presOf" srcId="{B39AB338-A862-419E-AFA5-D17DE6198854}" destId="{BF650941-9A4E-4411-ACC7-E1942D7CB33E}" srcOrd="1" destOrd="0" presId="urn:microsoft.com/office/officeart/2005/8/layout/orgChart1"/>
    <dgm:cxn modelId="{6759658C-C367-425C-92EA-F4D61BD1B94D}" srcId="{A3F77445-CBF3-41D8-B907-C5BFE552411D}" destId="{56DA729D-2998-4671-AEED-87DB173F9ACB}" srcOrd="3" destOrd="0" parTransId="{64C1A445-12D8-43CC-96BE-16FEEE09306E}" sibTransId="{8BC9280A-A58A-49D9-A2C3-C3B8D9217467}"/>
    <dgm:cxn modelId="{061553F8-CCB2-44AC-A5B1-68BBDC6A1C3F}" srcId="{A3F77445-CBF3-41D8-B907-C5BFE552411D}" destId="{D8AAB98E-DB68-42A9-811B-DB20275EAD2D}" srcOrd="4" destOrd="0" parTransId="{C504F306-5125-41F2-9A78-94869615B7D0}" sibTransId="{28415826-6802-4D79-825A-1DFE92E992B8}"/>
    <dgm:cxn modelId="{F27AECE4-1437-4531-9B87-737F0035E79E}" type="presOf" srcId="{BCBE61A1-18F6-4373-ACC4-97D490BC358B}" destId="{40C60F57-4AB7-4555-8ACD-9EE129748315}" srcOrd="0" destOrd="0" presId="urn:microsoft.com/office/officeart/2005/8/layout/orgChart1"/>
    <dgm:cxn modelId="{DF4E5116-8291-472D-A771-07BC455F8ADF}" type="presOf" srcId="{B7B9CE2B-222B-4A44-AE7A-E10809EE7D8A}" destId="{6F2CD629-FB0B-4458-A782-772A3A3E664F}" srcOrd="0" destOrd="0" presId="urn:microsoft.com/office/officeart/2005/8/layout/orgChart1"/>
    <dgm:cxn modelId="{CBA4B3EB-D575-45C3-91D4-CF24738B94A2}" type="presOf" srcId="{8923B5D1-270E-433B-AD00-734285E7BC3F}" destId="{BC20E87E-F55A-40E3-9923-B79346D337B2}" srcOrd="1" destOrd="0" presId="urn:microsoft.com/office/officeart/2005/8/layout/orgChart1"/>
    <dgm:cxn modelId="{916E09DC-BF14-4B39-AB45-496A920C9295}" srcId="{3D087FA7-95DE-477B-8FD4-695F898F812C}" destId="{A3F77445-CBF3-41D8-B907-C5BFE552411D}" srcOrd="0" destOrd="0" parTransId="{D5B9DDE7-258C-44B6-9024-A1BE3AF3CDE7}" sibTransId="{CE55394F-1F69-42F3-BCA5-08BC52BCE87E}"/>
    <dgm:cxn modelId="{EC6280BD-6DB3-4F98-81C0-641FA0AA28F8}" srcId="{A3F77445-CBF3-41D8-B907-C5BFE552411D}" destId="{B39AB338-A862-419E-AFA5-D17DE6198854}" srcOrd="5" destOrd="0" parTransId="{44EE5715-A493-4BB6-84BB-0BB307E93FC1}" sibTransId="{A89C6A12-10EF-4683-A878-621E405FDE8B}"/>
    <dgm:cxn modelId="{5D35874E-3B73-4498-9024-584BA64C70A3}" type="presOf" srcId="{71BF595D-D076-437B-978B-BE8AED8FB4C9}" destId="{358D409F-56EC-478A-9DC0-10C10BCDACBD}" srcOrd="1" destOrd="0" presId="urn:microsoft.com/office/officeart/2005/8/layout/orgChart1"/>
    <dgm:cxn modelId="{A131A144-00E4-43B1-BF1F-4E817582897B}" type="presOf" srcId="{8923B5D1-270E-433B-AD00-734285E7BC3F}" destId="{45EC7C9E-C3D3-4D0F-8CE6-F119DEA022C2}" srcOrd="0" destOrd="0" presId="urn:microsoft.com/office/officeart/2005/8/layout/orgChart1"/>
    <dgm:cxn modelId="{4A3F5C4E-A185-49EF-B122-A4C2FBF76269}" type="presOf" srcId="{D8AAB98E-DB68-42A9-811B-DB20275EAD2D}" destId="{2A16965C-CCD2-497A-A371-9A38E648B0D8}" srcOrd="0" destOrd="0" presId="urn:microsoft.com/office/officeart/2005/8/layout/orgChart1"/>
    <dgm:cxn modelId="{4DF70A8C-5535-4202-8564-23AB5F770424}" type="presOf" srcId="{4AA07DC3-8E1E-4738-8C0A-98D5C317CF4C}" destId="{B3D61106-B055-49B3-8663-6D2B49112B3E}" srcOrd="0" destOrd="0" presId="urn:microsoft.com/office/officeart/2005/8/layout/orgChart1"/>
    <dgm:cxn modelId="{E052BF6E-5174-48EA-92A0-5739B526DD86}" type="presOf" srcId="{A9D9275B-CFAD-4FE1-8C0A-F9DC8BF4BA49}" destId="{21433E22-A3DD-4496-B34B-6814A97A40A5}" srcOrd="1" destOrd="0" presId="urn:microsoft.com/office/officeart/2005/8/layout/orgChart1"/>
    <dgm:cxn modelId="{CA92D4BB-66B5-4AEC-BA2A-B548181DC7D6}" srcId="{A3F77445-CBF3-41D8-B907-C5BFE552411D}" destId="{A9D9275B-CFAD-4FE1-8C0A-F9DC8BF4BA49}" srcOrd="2" destOrd="0" parTransId="{BCBE61A1-18F6-4373-ACC4-97D490BC358B}" sibTransId="{FB05E82C-3E36-4683-AD34-A1EC62D53EE9}"/>
    <dgm:cxn modelId="{96CDBE0A-A8D4-4E1D-997B-B66B9291C7BF}" type="presOf" srcId="{D8AAB98E-DB68-42A9-811B-DB20275EAD2D}" destId="{36F38D37-D760-4245-92C2-8926E054B5B2}" srcOrd="1" destOrd="0" presId="urn:microsoft.com/office/officeart/2005/8/layout/orgChart1"/>
    <dgm:cxn modelId="{AA1372E1-4C83-4734-9232-A74DE8D5D0CF}" type="presOf" srcId="{56DA729D-2998-4671-AEED-87DB173F9ACB}" destId="{0C2066BF-4B54-4FED-ABC3-788BDE9B69D8}" srcOrd="0" destOrd="0" presId="urn:microsoft.com/office/officeart/2005/8/layout/orgChart1"/>
    <dgm:cxn modelId="{AAB248D5-7360-4FDD-ADEB-7F4A4BE1CEA6}" type="presParOf" srcId="{53539C55-333B-47A5-9FB4-31F627F65C3F}" destId="{E8D4752A-E398-4CF1-8B4A-651F2CFEEB4F}" srcOrd="0" destOrd="0" presId="urn:microsoft.com/office/officeart/2005/8/layout/orgChart1"/>
    <dgm:cxn modelId="{A3A84D4D-A819-4B08-90D9-BEEBA330A0A1}" type="presParOf" srcId="{E8D4752A-E398-4CF1-8B4A-651F2CFEEB4F}" destId="{92B869E2-F102-49D9-9712-ED387B0D3D50}" srcOrd="0" destOrd="0" presId="urn:microsoft.com/office/officeart/2005/8/layout/orgChart1"/>
    <dgm:cxn modelId="{FF5E5B1C-53B8-4D5E-BB44-1EE9A5757AC8}" type="presParOf" srcId="{92B869E2-F102-49D9-9712-ED387B0D3D50}" destId="{9311DA62-7D99-4AE4-BAE2-F717EC95399F}" srcOrd="0" destOrd="0" presId="urn:microsoft.com/office/officeart/2005/8/layout/orgChart1"/>
    <dgm:cxn modelId="{7ACBF66B-A668-4B6C-810B-73634644E710}" type="presParOf" srcId="{92B869E2-F102-49D9-9712-ED387B0D3D50}" destId="{A93751D6-EC96-40A2-B1FC-377CFD5F0D6F}" srcOrd="1" destOrd="0" presId="urn:microsoft.com/office/officeart/2005/8/layout/orgChart1"/>
    <dgm:cxn modelId="{4DC29F2A-A54B-4866-AC53-93FAA84ECE98}" type="presParOf" srcId="{E8D4752A-E398-4CF1-8B4A-651F2CFEEB4F}" destId="{D5E6A552-B60D-4C1A-A3D2-E0AA7DE0A522}" srcOrd="1" destOrd="0" presId="urn:microsoft.com/office/officeart/2005/8/layout/orgChart1"/>
    <dgm:cxn modelId="{142C332A-46B2-42FC-96A3-A7ED3AE94666}" type="presParOf" srcId="{D5E6A552-B60D-4C1A-A3D2-E0AA7DE0A522}" destId="{B3D61106-B055-49B3-8663-6D2B49112B3E}" srcOrd="0" destOrd="0" presId="urn:microsoft.com/office/officeart/2005/8/layout/orgChart1"/>
    <dgm:cxn modelId="{BF424BCD-AED4-43D1-A2C9-E15E1DD2C7CB}" type="presParOf" srcId="{D5E6A552-B60D-4C1A-A3D2-E0AA7DE0A522}" destId="{6CA5DC34-2E14-47D0-B0B7-240FE4F3FDC1}" srcOrd="1" destOrd="0" presId="urn:microsoft.com/office/officeart/2005/8/layout/orgChart1"/>
    <dgm:cxn modelId="{696F334F-0D62-43F6-BE2D-B53F1259A58D}" type="presParOf" srcId="{6CA5DC34-2E14-47D0-B0B7-240FE4F3FDC1}" destId="{8F22B7D8-7C19-4D4D-8AB0-264CE565F2FA}" srcOrd="0" destOrd="0" presId="urn:microsoft.com/office/officeart/2005/8/layout/orgChart1"/>
    <dgm:cxn modelId="{76B08BF0-F6DC-4DE5-8CD8-C00A9FD8596A}" type="presParOf" srcId="{8F22B7D8-7C19-4D4D-8AB0-264CE565F2FA}" destId="{DBF4310A-94B0-4087-B59E-0AC134167044}" srcOrd="0" destOrd="0" presId="urn:microsoft.com/office/officeart/2005/8/layout/orgChart1"/>
    <dgm:cxn modelId="{6044E527-F196-43FB-B72A-8DFBCE4E7A51}" type="presParOf" srcId="{8F22B7D8-7C19-4D4D-8AB0-264CE565F2FA}" destId="{358D409F-56EC-478A-9DC0-10C10BCDACBD}" srcOrd="1" destOrd="0" presId="urn:microsoft.com/office/officeart/2005/8/layout/orgChart1"/>
    <dgm:cxn modelId="{36C47473-0D3B-4D86-AA50-B0095346CA1F}" type="presParOf" srcId="{6CA5DC34-2E14-47D0-B0B7-240FE4F3FDC1}" destId="{8D3B17D2-2AB5-40E7-A51E-8EFE596A91DE}" srcOrd="1" destOrd="0" presId="urn:microsoft.com/office/officeart/2005/8/layout/orgChart1"/>
    <dgm:cxn modelId="{304AAF78-B351-45F3-A6C9-66888485CB85}" type="presParOf" srcId="{6CA5DC34-2E14-47D0-B0B7-240FE4F3FDC1}" destId="{3C31CA41-573C-4477-98FF-8FCF36EA7AA8}" srcOrd="2" destOrd="0" presId="urn:microsoft.com/office/officeart/2005/8/layout/orgChart1"/>
    <dgm:cxn modelId="{3259133A-72DC-428D-B717-52CEF9F41E1F}" type="presParOf" srcId="{D5E6A552-B60D-4C1A-A3D2-E0AA7DE0A522}" destId="{6F2CD629-FB0B-4458-A782-772A3A3E664F}" srcOrd="2" destOrd="0" presId="urn:microsoft.com/office/officeart/2005/8/layout/orgChart1"/>
    <dgm:cxn modelId="{F8CF0292-499D-4AED-8D3E-12B2D3E28274}" type="presParOf" srcId="{D5E6A552-B60D-4C1A-A3D2-E0AA7DE0A522}" destId="{7CF339B7-9561-4431-AC36-A03C828DB8CA}" srcOrd="3" destOrd="0" presId="urn:microsoft.com/office/officeart/2005/8/layout/orgChart1"/>
    <dgm:cxn modelId="{98A39C14-7F4C-4AB5-9DF6-1D1D25692538}" type="presParOf" srcId="{7CF339B7-9561-4431-AC36-A03C828DB8CA}" destId="{564EA020-BF4F-4463-8AC8-012F369E542D}" srcOrd="0" destOrd="0" presId="urn:microsoft.com/office/officeart/2005/8/layout/orgChart1"/>
    <dgm:cxn modelId="{C212F7D6-B062-472E-B6D4-C148E8D68A12}" type="presParOf" srcId="{564EA020-BF4F-4463-8AC8-012F369E542D}" destId="{45EC7C9E-C3D3-4D0F-8CE6-F119DEA022C2}" srcOrd="0" destOrd="0" presId="urn:microsoft.com/office/officeart/2005/8/layout/orgChart1"/>
    <dgm:cxn modelId="{78898B8C-6050-41AD-80B5-207F4E23DABE}" type="presParOf" srcId="{564EA020-BF4F-4463-8AC8-012F369E542D}" destId="{BC20E87E-F55A-40E3-9923-B79346D337B2}" srcOrd="1" destOrd="0" presId="urn:microsoft.com/office/officeart/2005/8/layout/orgChart1"/>
    <dgm:cxn modelId="{564F14B0-CAA6-47BF-ABCB-3F6291C2B20B}" type="presParOf" srcId="{7CF339B7-9561-4431-AC36-A03C828DB8CA}" destId="{1DD77E9C-976D-48B1-8DDD-07859A573963}" srcOrd="1" destOrd="0" presId="urn:microsoft.com/office/officeart/2005/8/layout/orgChart1"/>
    <dgm:cxn modelId="{19D56546-0285-4CAC-A96E-B5C53F39C90C}" type="presParOf" srcId="{7CF339B7-9561-4431-AC36-A03C828DB8CA}" destId="{04D012AE-3938-4E1D-8BDF-762CC31BE97B}" srcOrd="2" destOrd="0" presId="urn:microsoft.com/office/officeart/2005/8/layout/orgChart1"/>
    <dgm:cxn modelId="{07A4B53F-48A0-41EA-A83B-3F71118B5BFF}" type="presParOf" srcId="{D5E6A552-B60D-4C1A-A3D2-E0AA7DE0A522}" destId="{40C60F57-4AB7-4555-8ACD-9EE129748315}" srcOrd="4" destOrd="0" presId="urn:microsoft.com/office/officeart/2005/8/layout/orgChart1"/>
    <dgm:cxn modelId="{D3A158FE-1AF9-4F66-BE3C-788CAC551B7C}" type="presParOf" srcId="{D5E6A552-B60D-4C1A-A3D2-E0AA7DE0A522}" destId="{A8F3928B-6A20-4CCC-B549-B6658D3861E3}" srcOrd="5" destOrd="0" presId="urn:microsoft.com/office/officeart/2005/8/layout/orgChart1"/>
    <dgm:cxn modelId="{380639FC-A7D9-4791-9FE8-F885D9AF21F9}" type="presParOf" srcId="{A8F3928B-6A20-4CCC-B549-B6658D3861E3}" destId="{6210EDD0-D0FC-41B1-B1B6-96DCF79102AC}" srcOrd="0" destOrd="0" presId="urn:microsoft.com/office/officeart/2005/8/layout/orgChart1"/>
    <dgm:cxn modelId="{1301CEF3-CB4F-4263-820E-FED80E23781E}" type="presParOf" srcId="{6210EDD0-D0FC-41B1-B1B6-96DCF79102AC}" destId="{F3FC98E9-B8CA-4D98-B883-51A66FD55FB2}" srcOrd="0" destOrd="0" presId="urn:microsoft.com/office/officeart/2005/8/layout/orgChart1"/>
    <dgm:cxn modelId="{FB5B81E2-4BC8-463E-B01B-547832A7CC80}" type="presParOf" srcId="{6210EDD0-D0FC-41B1-B1B6-96DCF79102AC}" destId="{21433E22-A3DD-4496-B34B-6814A97A40A5}" srcOrd="1" destOrd="0" presId="urn:microsoft.com/office/officeart/2005/8/layout/orgChart1"/>
    <dgm:cxn modelId="{DF6E0263-6126-4A40-8126-73A812F1826F}" type="presParOf" srcId="{A8F3928B-6A20-4CCC-B549-B6658D3861E3}" destId="{4FDF4330-AF6F-4F48-8FB7-246FC17B000A}" srcOrd="1" destOrd="0" presId="urn:microsoft.com/office/officeart/2005/8/layout/orgChart1"/>
    <dgm:cxn modelId="{4ED7551D-D0E0-4388-BBFB-0F4CA788610B}" type="presParOf" srcId="{A8F3928B-6A20-4CCC-B549-B6658D3861E3}" destId="{71897491-228B-4A24-8B9E-0EA6E3128023}" srcOrd="2" destOrd="0" presId="urn:microsoft.com/office/officeart/2005/8/layout/orgChart1"/>
    <dgm:cxn modelId="{079B233E-72CB-405D-B4AB-AC50B61D8931}" type="presParOf" srcId="{D5E6A552-B60D-4C1A-A3D2-E0AA7DE0A522}" destId="{C5A6FE1D-C6CF-428A-9021-943AD155A7FF}" srcOrd="6" destOrd="0" presId="urn:microsoft.com/office/officeart/2005/8/layout/orgChart1"/>
    <dgm:cxn modelId="{DAC4B8D7-3F15-451B-8EC9-85625E2AE177}" type="presParOf" srcId="{D5E6A552-B60D-4C1A-A3D2-E0AA7DE0A522}" destId="{7D7E5DE5-65B5-472C-803D-1A9456F3855E}" srcOrd="7" destOrd="0" presId="urn:microsoft.com/office/officeart/2005/8/layout/orgChart1"/>
    <dgm:cxn modelId="{10FD9716-B5D6-4649-8218-B789CE992A47}" type="presParOf" srcId="{7D7E5DE5-65B5-472C-803D-1A9456F3855E}" destId="{CD90889C-DEDB-4E77-950D-6E07D330735E}" srcOrd="0" destOrd="0" presId="urn:microsoft.com/office/officeart/2005/8/layout/orgChart1"/>
    <dgm:cxn modelId="{013D7605-19FE-4422-8791-57D413C1BAFB}" type="presParOf" srcId="{CD90889C-DEDB-4E77-950D-6E07D330735E}" destId="{0C2066BF-4B54-4FED-ABC3-788BDE9B69D8}" srcOrd="0" destOrd="0" presId="urn:microsoft.com/office/officeart/2005/8/layout/orgChart1"/>
    <dgm:cxn modelId="{570341FC-5927-4646-9F47-835D210CA130}" type="presParOf" srcId="{CD90889C-DEDB-4E77-950D-6E07D330735E}" destId="{00B9D2B2-097C-4334-B0D5-4EF744097D2E}" srcOrd="1" destOrd="0" presId="urn:microsoft.com/office/officeart/2005/8/layout/orgChart1"/>
    <dgm:cxn modelId="{8E4665D8-6A1F-490E-B35D-297DA4F5DADD}" type="presParOf" srcId="{7D7E5DE5-65B5-472C-803D-1A9456F3855E}" destId="{62675E87-F276-442C-BD4E-EFE3EF85DD3C}" srcOrd="1" destOrd="0" presId="urn:microsoft.com/office/officeart/2005/8/layout/orgChart1"/>
    <dgm:cxn modelId="{2E20C724-F335-461F-9C8C-A0A411E04914}" type="presParOf" srcId="{7D7E5DE5-65B5-472C-803D-1A9456F3855E}" destId="{451790FF-4DDE-4950-8E9E-FB48130FC981}" srcOrd="2" destOrd="0" presId="urn:microsoft.com/office/officeart/2005/8/layout/orgChart1"/>
    <dgm:cxn modelId="{F85143E0-B83F-4A70-BC49-52A1594BA018}" type="presParOf" srcId="{D5E6A552-B60D-4C1A-A3D2-E0AA7DE0A522}" destId="{A5F91C47-DC82-40D7-8BBB-FDA567225CC7}" srcOrd="8" destOrd="0" presId="urn:microsoft.com/office/officeart/2005/8/layout/orgChart1"/>
    <dgm:cxn modelId="{DE3545D8-D73D-4E95-9670-F3D8F6395EC0}" type="presParOf" srcId="{D5E6A552-B60D-4C1A-A3D2-E0AA7DE0A522}" destId="{7F4FE72B-B48F-453B-B8F2-936513C9EE28}" srcOrd="9" destOrd="0" presId="urn:microsoft.com/office/officeart/2005/8/layout/orgChart1"/>
    <dgm:cxn modelId="{CAB49921-99FE-4642-8CDF-7D854EAA77E6}" type="presParOf" srcId="{7F4FE72B-B48F-453B-B8F2-936513C9EE28}" destId="{C3A5BBC9-F7A0-4920-A469-4832B0D77C47}" srcOrd="0" destOrd="0" presId="urn:microsoft.com/office/officeart/2005/8/layout/orgChart1"/>
    <dgm:cxn modelId="{EE247417-C3DB-4CFD-9266-475B15D53FAC}" type="presParOf" srcId="{C3A5BBC9-F7A0-4920-A469-4832B0D77C47}" destId="{2A16965C-CCD2-497A-A371-9A38E648B0D8}" srcOrd="0" destOrd="0" presId="urn:microsoft.com/office/officeart/2005/8/layout/orgChart1"/>
    <dgm:cxn modelId="{C8056A00-B7DB-4DAA-A710-3BBAE490F975}" type="presParOf" srcId="{C3A5BBC9-F7A0-4920-A469-4832B0D77C47}" destId="{36F38D37-D760-4245-92C2-8926E054B5B2}" srcOrd="1" destOrd="0" presId="urn:microsoft.com/office/officeart/2005/8/layout/orgChart1"/>
    <dgm:cxn modelId="{F2886D4E-7FE8-4204-B80A-B44796271F8F}" type="presParOf" srcId="{7F4FE72B-B48F-453B-B8F2-936513C9EE28}" destId="{735B36C5-A36B-4869-A84B-18D0E84C72B0}" srcOrd="1" destOrd="0" presId="urn:microsoft.com/office/officeart/2005/8/layout/orgChart1"/>
    <dgm:cxn modelId="{2B955574-C65F-400C-81F3-CB6E85541D3B}" type="presParOf" srcId="{7F4FE72B-B48F-453B-B8F2-936513C9EE28}" destId="{227C25CE-45E1-4F0D-9304-31E46FACBC33}" srcOrd="2" destOrd="0" presId="urn:microsoft.com/office/officeart/2005/8/layout/orgChart1"/>
    <dgm:cxn modelId="{55F708E2-0945-4553-9BB5-3131BB077E6F}" type="presParOf" srcId="{D5E6A552-B60D-4C1A-A3D2-E0AA7DE0A522}" destId="{D5A07662-65D5-4A9C-AD15-39D371BD25BB}" srcOrd="10" destOrd="0" presId="urn:microsoft.com/office/officeart/2005/8/layout/orgChart1"/>
    <dgm:cxn modelId="{C617D6F6-BBC0-4A9B-B852-B7D78B447754}" type="presParOf" srcId="{D5E6A552-B60D-4C1A-A3D2-E0AA7DE0A522}" destId="{F33BC669-B7F7-4916-8825-38578C08A816}" srcOrd="11" destOrd="0" presId="urn:microsoft.com/office/officeart/2005/8/layout/orgChart1"/>
    <dgm:cxn modelId="{C4FCC3F3-5A29-4FD6-A704-ADADC6071432}" type="presParOf" srcId="{F33BC669-B7F7-4916-8825-38578C08A816}" destId="{2C5D8B29-574C-4D9D-AC93-56A9B3379B2A}" srcOrd="0" destOrd="0" presId="urn:microsoft.com/office/officeart/2005/8/layout/orgChart1"/>
    <dgm:cxn modelId="{E2754A14-0E02-4F75-BFEC-BA10E3C43BE5}" type="presParOf" srcId="{2C5D8B29-574C-4D9D-AC93-56A9B3379B2A}" destId="{B4D7B3FD-049E-42DE-9D58-763B6E8DBB39}" srcOrd="0" destOrd="0" presId="urn:microsoft.com/office/officeart/2005/8/layout/orgChart1"/>
    <dgm:cxn modelId="{3280B1C7-53EF-4AC1-AEB9-B28261C4A358}" type="presParOf" srcId="{2C5D8B29-574C-4D9D-AC93-56A9B3379B2A}" destId="{BF650941-9A4E-4411-ACC7-E1942D7CB33E}" srcOrd="1" destOrd="0" presId="urn:microsoft.com/office/officeart/2005/8/layout/orgChart1"/>
    <dgm:cxn modelId="{6CD42E6E-A82B-44DF-9F42-52A61ABFE6FA}" type="presParOf" srcId="{F33BC669-B7F7-4916-8825-38578C08A816}" destId="{CD2E287F-EA5E-4BDC-885E-7A91F6587F42}" srcOrd="1" destOrd="0" presId="urn:microsoft.com/office/officeart/2005/8/layout/orgChart1"/>
    <dgm:cxn modelId="{A04149BD-D694-484F-80BF-E70C0AD6D52E}" type="presParOf" srcId="{F33BC669-B7F7-4916-8825-38578C08A816}" destId="{D5C81261-77BD-4441-80C9-480F8AB921F2}" srcOrd="2" destOrd="0" presId="urn:microsoft.com/office/officeart/2005/8/layout/orgChart1"/>
    <dgm:cxn modelId="{4D4DE77F-2D20-4AAC-9187-E618E4D84E33}" type="presParOf" srcId="{E8D4752A-E398-4CF1-8B4A-651F2CFEEB4F}" destId="{BBCD1520-6757-4B5D-A94A-0F7F577E28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7946-6FBE-4AD1-AEBB-9AC8D112A1C0}">
      <dsp:nvSpPr>
        <dsp:cNvPr id="0" name=""/>
        <dsp:cNvSpPr/>
      </dsp:nvSpPr>
      <dsp:spPr>
        <a:xfrm>
          <a:off x="4732564" y="2589076"/>
          <a:ext cx="4157444" cy="240513"/>
        </a:xfrm>
        <a:custGeom>
          <a:avLst/>
          <a:gdLst/>
          <a:ahLst/>
          <a:cxnLst/>
          <a:rect l="0" t="0" r="0" b="0"/>
          <a:pathLst>
            <a:path>
              <a:moveTo>
                <a:pt x="0" y="0"/>
              </a:moveTo>
              <a:lnTo>
                <a:pt x="0" y="120256"/>
              </a:lnTo>
              <a:lnTo>
                <a:pt x="4157444" y="120256"/>
              </a:lnTo>
              <a:lnTo>
                <a:pt x="4157444"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0CEFC-C2A0-4901-93E6-48A3D7E36EA1}">
      <dsp:nvSpPr>
        <dsp:cNvPr id="0" name=""/>
        <dsp:cNvSpPr/>
      </dsp:nvSpPr>
      <dsp:spPr>
        <a:xfrm>
          <a:off x="4732564" y="2589076"/>
          <a:ext cx="2771629" cy="240513"/>
        </a:xfrm>
        <a:custGeom>
          <a:avLst/>
          <a:gdLst/>
          <a:ahLst/>
          <a:cxnLst/>
          <a:rect l="0" t="0" r="0" b="0"/>
          <a:pathLst>
            <a:path>
              <a:moveTo>
                <a:pt x="0" y="0"/>
              </a:moveTo>
              <a:lnTo>
                <a:pt x="0" y="120256"/>
              </a:lnTo>
              <a:lnTo>
                <a:pt x="2771629" y="120256"/>
              </a:lnTo>
              <a:lnTo>
                <a:pt x="2771629"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D2DD5C-BD84-4608-B54A-2EB2FB754BC8}">
      <dsp:nvSpPr>
        <dsp:cNvPr id="0" name=""/>
        <dsp:cNvSpPr/>
      </dsp:nvSpPr>
      <dsp:spPr>
        <a:xfrm>
          <a:off x="4732564" y="2589076"/>
          <a:ext cx="1385814" cy="240513"/>
        </a:xfrm>
        <a:custGeom>
          <a:avLst/>
          <a:gdLst/>
          <a:ahLst/>
          <a:cxnLst/>
          <a:rect l="0" t="0" r="0" b="0"/>
          <a:pathLst>
            <a:path>
              <a:moveTo>
                <a:pt x="0" y="0"/>
              </a:moveTo>
              <a:lnTo>
                <a:pt x="0" y="120256"/>
              </a:lnTo>
              <a:lnTo>
                <a:pt x="1385814" y="120256"/>
              </a:lnTo>
              <a:lnTo>
                <a:pt x="1385814"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456C09-E60D-469E-A853-49550380DF4B}">
      <dsp:nvSpPr>
        <dsp:cNvPr id="0" name=""/>
        <dsp:cNvSpPr/>
      </dsp:nvSpPr>
      <dsp:spPr>
        <a:xfrm>
          <a:off x="4686844" y="2589076"/>
          <a:ext cx="91440" cy="240513"/>
        </a:xfrm>
        <a:custGeom>
          <a:avLst/>
          <a:gdLst/>
          <a:ahLst/>
          <a:cxnLst/>
          <a:rect l="0" t="0" r="0" b="0"/>
          <a:pathLst>
            <a:path>
              <a:moveTo>
                <a:pt x="45720" y="0"/>
              </a:moveTo>
              <a:lnTo>
                <a:pt x="45720"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2E79D4-8AEC-47CB-98E8-91F64E4A6B9D}">
      <dsp:nvSpPr>
        <dsp:cNvPr id="0" name=""/>
        <dsp:cNvSpPr/>
      </dsp:nvSpPr>
      <dsp:spPr>
        <a:xfrm>
          <a:off x="3346750" y="2589076"/>
          <a:ext cx="1385814" cy="240513"/>
        </a:xfrm>
        <a:custGeom>
          <a:avLst/>
          <a:gdLst/>
          <a:ahLst/>
          <a:cxnLst/>
          <a:rect l="0" t="0" r="0" b="0"/>
          <a:pathLst>
            <a:path>
              <a:moveTo>
                <a:pt x="1385814" y="0"/>
              </a:moveTo>
              <a:lnTo>
                <a:pt x="1385814" y="120256"/>
              </a:lnTo>
              <a:lnTo>
                <a:pt x="0" y="120256"/>
              </a:lnTo>
              <a:lnTo>
                <a:pt x="0"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8A3E47-80BE-44AD-908C-73654BF929DB}">
      <dsp:nvSpPr>
        <dsp:cNvPr id="0" name=""/>
        <dsp:cNvSpPr/>
      </dsp:nvSpPr>
      <dsp:spPr>
        <a:xfrm>
          <a:off x="1960935" y="2589076"/>
          <a:ext cx="2771629" cy="240513"/>
        </a:xfrm>
        <a:custGeom>
          <a:avLst/>
          <a:gdLst/>
          <a:ahLst/>
          <a:cxnLst/>
          <a:rect l="0" t="0" r="0" b="0"/>
          <a:pathLst>
            <a:path>
              <a:moveTo>
                <a:pt x="2771629" y="0"/>
              </a:moveTo>
              <a:lnTo>
                <a:pt x="2771629" y="120256"/>
              </a:lnTo>
              <a:lnTo>
                <a:pt x="0" y="120256"/>
              </a:lnTo>
              <a:lnTo>
                <a:pt x="0"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7DC3E-C9F7-4F4A-9265-34606F869F4F}">
      <dsp:nvSpPr>
        <dsp:cNvPr id="0" name=""/>
        <dsp:cNvSpPr/>
      </dsp:nvSpPr>
      <dsp:spPr>
        <a:xfrm>
          <a:off x="575120" y="2589076"/>
          <a:ext cx="4157444" cy="240513"/>
        </a:xfrm>
        <a:custGeom>
          <a:avLst/>
          <a:gdLst/>
          <a:ahLst/>
          <a:cxnLst/>
          <a:rect l="0" t="0" r="0" b="0"/>
          <a:pathLst>
            <a:path>
              <a:moveTo>
                <a:pt x="4157444" y="0"/>
              </a:moveTo>
              <a:lnTo>
                <a:pt x="4157444" y="120256"/>
              </a:lnTo>
              <a:lnTo>
                <a:pt x="0" y="120256"/>
              </a:lnTo>
              <a:lnTo>
                <a:pt x="0" y="2405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4A2B94-8A7E-4EDE-B573-EE72E6ED9245}">
      <dsp:nvSpPr>
        <dsp:cNvPr id="0" name=""/>
        <dsp:cNvSpPr/>
      </dsp:nvSpPr>
      <dsp:spPr>
        <a:xfrm>
          <a:off x="4159914" y="2016426"/>
          <a:ext cx="1145301" cy="572650"/>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Trang</a:t>
          </a:r>
          <a:r>
            <a:rPr lang="en-US" sz="1900" kern="1200" dirty="0"/>
            <a:t> chủ</a:t>
          </a:r>
        </a:p>
      </dsp:txBody>
      <dsp:txXfrm>
        <a:off x="4159914" y="2016426"/>
        <a:ext cx="1145301" cy="572650"/>
      </dsp:txXfrm>
    </dsp:sp>
    <dsp:sp modelId="{3ED3C7FD-487B-4563-A44D-E682085BFF6A}">
      <dsp:nvSpPr>
        <dsp:cNvPr id="0" name=""/>
        <dsp:cNvSpPr/>
      </dsp:nvSpPr>
      <dsp:spPr>
        <a:xfrm>
          <a:off x="2469"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Về</a:t>
          </a:r>
          <a:r>
            <a:rPr lang="en-US" sz="1900" kern="1200" dirty="0"/>
            <a:t> Coffee Place</a:t>
          </a:r>
        </a:p>
      </dsp:txBody>
      <dsp:txXfrm>
        <a:off x="2469" y="2829590"/>
        <a:ext cx="1145301" cy="572650"/>
      </dsp:txXfrm>
    </dsp:sp>
    <dsp:sp modelId="{30BB401B-7F78-43FC-9ED5-40C1225A51FE}">
      <dsp:nvSpPr>
        <dsp:cNvPr id="0" name=""/>
        <dsp:cNvSpPr/>
      </dsp:nvSpPr>
      <dsp:spPr>
        <a:xfrm>
          <a:off x="1388284"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Menu</a:t>
          </a:r>
        </a:p>
      </dsp:txBody>
      <dsp:txXfrm>
        <a:off x="1388284" y="2829590"/>
        <a:ext cx="1145301" cy="572650"/>
      </dsp:txXfrm>
    </dsp:sp>
    <dsp:sp modelId="{65D15D1E-1E92-4818-99CB-409B8C242F99}">
      <dsp:nvSpPr>
        <dsp:cNvPr id="0" name=""/>
        <dsp:cNvSpPr/>
      </dsp:nvSpPr>
      <dsp:spPr>
        <a:xfrm>
          <a:off x="2774099"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Blog</a:t>
          </a:r>
        </a:p>
      </dsp:txBody>
      <dsp:txXfrm>
        <a:off x="2774099" y="2829590"/>
        <a:ext cx="1145301" cy="572650"/>
      </dsp:txXfrm>
    </dsp:sp>
    <dsp:sp modelId="{99056A6A-B8BD-4AE2-9FBA-DF044745BAD3}">
      <dsp:nvSpPr>
        <dsp:cNvPr id="0" name=""/>
        <dsp:cNvSpPr/>
      </dsp:nvSpPr>
      <dsp:spPr>
        <a:xfrm>
          <a:off x="4159914"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Tuyển</a:t>
          </a:r>
          <a:r>
            <a:rPr lang="en-US" sz="1900" kern="1200" dirty="0"/>
            <a:t> dụng</a:t>
          </a:r>
        </a:p>
      </dsp:txBody>
      <dsp:txXfrm>
        <a:off x="4159914" y="2829590"/>
        <a:ext cx="1145301" cy="572650"/>
      </dsp:txXfrm>
    </dsp:sp>
    <dsp:sp modelId="{01BB3B9E-DCFC-4A0B-80EC-B0B83F59B74E}">
      <dsp:nvSpPr>
        <dsp:cNvPr id="0" name=""/>
        <dsp:cNvSpPr/>
      </dsp:nvSpPr>
      <dsp:spPr>
        <a:xfrm>
          <a:off x="5545729"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Thông</a:t>
          </a:r>
          <a:r>
            <a:rPr lang="en-US" sz="1900" kern="1200" dirty="0"/>
            <a:t> </a:t>
          </a:r>
          <a:r>
            <a:rPr lang="en-US" sz="1900" kern="1200" dirty="0" err="1"/>
            <a:t>báo</a:t>
          </a:r>
          <a:endParaRPr lang="en-US" sz="1900" kern="1200" dirty="0"/>
        </a:p>
      </dsp:txBody>
      <dsp:txXfrm>
        <a:off x="5545729" y="2829590"/>
        <a:ext cx="1145301" cy="572650"/>
      </dsp:txXfrm>
    </dsp:sp>
    <dsp:sp modelId="{924025F3-AA3B-4780-B7FA-7610B395E9F3}">
      <dsp:nvSpPr>
        <dsp:cNvPr id="0" name=""/>
        <dsp:cNvSpPr/>
      </dsp:nvSpPr>
      <dsp:spPr>
        <a:xfrm>
          <a:off x="6931543"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a:t>Đăng </a:t>
          </a:r>
          <a:r>
            <a:rPr lang="en-US" sz="1900" kern="1200" dirty="0" err="1"/>
            <a:t>nhập</a:t>
          </a:r>
          <a:endParaRPr lang="en-US" sz="1900" kern="1200" dirty="0"/>
        </a:p>
      </dsp:txBody>
      <dsp:txXfrm>
        <a:off x="6931543" y="2829590"/>
        <a:ext cx="1145301" cy="572650"/>
      </dsp:txXfrm>
    </dsp:sp>
    <dsp:sp modelId="{30AB5C57-07A6-452C-86E5-61CBC3E98520}">
      <dsp:nvSpPr>
        <dsp:cNvPr id="0" name=""/>
        <dsp:cNvSpPr/>
      </dsp:nvSpPr>
      <dsp:spPr>
        <a:xfrm>
          <a:off x="8317358" y="2829590"/>
          <a:ext cx="1145301" cy="5726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Giỏ</a:t>
          </a:r>
          <a:r>
            <a:rPr lang="en-US" sz="1900" kern="1200" dirty="0"/>
            <a:t> </a:t>
          </a:r>
          <a:r>
            <a:rPr lang="en-US" sz="1900" kern="1200" dirty="0" err="1"/>
            <a:t>hàng</a:t>
          </a:r>
          <a:endParaRPr lang="en-US" sz="1900" kern="1200" dirty="0"/>
        </a:p>
      </dsp:txBody>
      <dsp:txXfrm>
        <a:off x="8317358" y="2829590"/>
        <a:ext cx="1145301" cy="572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07662-65D5-4A9C-AD15-39D371BD25BB}">
      <dsp:nvSpPr>
        <dsp:cNvPr id="0" name=""/>
        <dsp:cNvSpPr/>
      </dsp:nvSpPr>
      <dsp:spPr>
        <a:xfrm>
          <a:off x="5322660" y="3426431"/>
          <a:ext cx="4564781" cy="316893"/>
        </a:xfrm>
        <a:custGeom>
          <a:avLst/>
          <a:gdLst/>
          <a:ahLst/>
          <a:cxnLst/>
          <a:rect l="0" t="0" r="0" b="0"/>
          <a:pathLst>
            <a:path>
              <a:moveTo>
                <a:pt x="0" y="0"/>
              </a:moveTo>
              <a:lnTo>
                <a:pt x="0" y="158446"/>
              </a:lnTo>
              <a:lnTo>
                <a:pt x="4564781" y="158446"/>
              </a:lnTo>
              <a:lnTo>
                <a:pt x="4564781"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91C47-DC82-40D7-8BBB-FDA567225CC7}">
      <dsp:nvSpPr>
        <dsp:cNvPr id="0" name=""/>
        <dsp:cNvSpPr/>
      </dsp:nvSpPr>
      <dsp:spPr>
        <a:xfrm>
          <a:off x="5322660" y="3426431"/>
          <a:ext cx="2738868" cy="316893"/>
        </a:xfrm>
        <a:custGeom>
          <a:avLst/>
          <a:gdLst/>
          <a:ahLst/>
          <a:cxnLst/>
          <a:rect l="0" t="0" r="0" b="0"/>
          <a:pathLst>
            <a:path>
              <a:moveTo>
                <a:pt x="0" y="0"/>
              </a:moveTo>
              <a:lnTo>
                <a:pt x="0" y="158446"/>
              </a:lnTo>
              <a:lnTo>
                <a:pt x="2738868" y="158446"/>
              </a:lnTo>
              <a:lnTo>
                <a:pt x="2738868"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A6FE1D-C6CF-428A-9021-943AD155A7FF}">
      <dsp:nvSpPr>
        <dsp:cNvPr id="0" name=""/>
        <dsp:cNvSpPr/>
      </dsp:nvSpPr>
      <dsp:spPr>
        <a:xfrm>
          <a:off x="5322660" y="3426431"/>
          <a:ext cx="912956" cy="316893"/>
        </a:xfrm>
        <a:custGeom>
          <a:avLst/>
          <a:gdLst/>
          <a:ahLst/>
          <a:cxnLst/>
          <a:rect l="0" t="0" r="0" b="0"/>
          <a:pathLst>
            <a:path>
              <a:moveTo>
                <a:pt x="0" y="0"/>
              </a:moveTo>
              <a:lnTo>
                <a:pt x="0" y="158446"/>
              </a:lnTo>
              <a:lnTo>
                <a:pt x="912956" y="158446"/>
              </a:lnTo>
              <a:lnTo>
                <a:pt x="912956"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C60F57-4AB7-4555-8ACD-9EE129748315}">
      <dsp:nvSpPr>
        <dsp:cNvPr id="0" name=""/>
        <dsp:cNvSpPr/>
      </dsp:nvSpPr>
      <dsp:spPr>
        <a:xfrm>
          <a:off x="4409704" y="3426431"/>
          <a:ext cx="912956" cy="316893"/>
        </a:xfrm>
        <a:custGeom>
          <a:avLst/>
          <a:gdLst/>
          <a:ahLst/>
          <a:cxnLst/>
          <a:rect l="0" t="0" r="0" b="0"/>
          <a:pathLst>
            <a:path>
              <a:moveTo>
                <a:pt x="912956" y="0"/>
              </a:moveTo>
              <a:lnTo>
                <a:pt x="912956" y="158446"/>
              </a:lnTo>
              <a:lnTo>
                <a:pt x="0" y="158446"/>
              </a:lnTo>
              <a:lnTo>
                <a:pt x="0"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2CD629-FB0B-4458-A782-772A3A3E664F}">
      <dsp:nvSpPr>
        <dsp:cNvPr id="0" name=""/>
        <dsp:cNvSpPr/>
      </dsp:nvSpPr>
      <dsp:spPr>
        <a:xfrm>
          <a:off x="2583792" y="3426431"/>
          <a:ext cx="2738868" cy="316893"/>
        </a:xfrm>
        <a:custGeom>
          <a:avLst/>
          <a:gdLst/>
          <a:ahLst/>
          <a:cxnLst/>
          <a:rect l="0" t="0" r="0" b="0"/>
          <a:pathLst>
            <a:path>
              <a:moveTo>
                <a:pt x="2738868" y="0"/>
              </a:moveTo>
              <a:lnTo>
                <a:pt x="2738868" y="158446"/>
              </a:lnTo>
              <a:lnTo>
                <a:pt x="0" y="158446"/>
              </a:lnTo>
              <a:lnTo>
                <a:pt x="0"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D61106-B055-49B3-8663-6D2B49112B3E}">
      <dsp:nvSpPr>
        <dsp:cNvPr id="0" name=""/>
        <dsp:cNvSpPr/>
      </dsp:nvSpPr>
      <dsp:spPr>
        <a:xfrm>
          <a:off x="757879" y="3426431"/>
          <a:ext cx="4564781" cy="316893"/>
        </a:xfrm>
        <a:custGeom>
          <a:avLst/>
          <a:gdLst/>
          <a:ahLst/>
          <a:cxnLst/>
          <a:rect l="0" t="0" r="0" b="0"/>
          <a:pathLst>
            <a:path>
              <a:moveTo>
                <a:pt x="4564781" y="0"/>
              </a:moveTo>
              <a:lnTo>
                <a:pt x="4564781" y="158446"/>
              </a:lnTo>
              <a:lnTo>
                <a:pt x="0" y="158446"/>
              </a:lnTo>
              <a:lnTo>
                <a:pt x="0" y="3168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11DA62-7D99-4AE4-BAE2-F717EC95399F}">
      <dsp:nvSpPr>
        <dsp:cNvPr id="0" name=""/>
        <dsp:cNvSpPr/>
      </dsp:nvSpPr>
      <dsp:spPr>
        <a:xfrm>
          <a:off x="4568151" y="2671921"/>
          <a:ext cx="1509018" cy="754509"/>
        </a:xfrm>
        <a:prstGeom prst="rect">
          <a:avLst/>
        </a:prstGeom>
        <a:solidFill>
          <a:schemeClr val="accent2">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Đăng</a:t>
          </a:r>
          <a:r>
            <a:rPr lang="en-US" sz="2100" kern="1200" dirty="0"/>
            <a:t> </a:t>
          </a:r>
          <a:r>
            <a:rPr lang="en-US" sz="2100" kern="1200" dirty="0" err="1"/>
            <a:t>nhập</a:t>
          </a:r>
          <a:endParaRPr lang="en-US" sz="2100" kern="1200" dirty="0"/>
        </a:p>
        <a:p>
          <a:pPr lvl="0" algn="ctr" defTabSz="933450">
            <a:lnSpc>
              <a:spcPct val="90000"/>
            </a:lnSpc>
            <a:spcBef>
              <a:spcPct val="0"/>
            </a:spcBef>
            <a:spcAft>
              <a:spcPct val="35000"/>
            </a:spcAft>
          </a:pPr>
          <a:r>
            <a:rPr lang="en-US" sz="2100" kern="1200" dirty="0"/>
            <a:t>( </a:t>
          </a:r>
          <a:r>
            <a:rPr lang="en-US" sz="2100" kern="1200" dirty="0" err="1"/>
            <a:t>Trang</a:t>
          </a:r>
          <a:r>
            <a:rPr lang="en-US" sz="2100" kern="1200" dirty="0"/>
            <a:t> chủ)</a:t>
          </a:r>
        </a:p>
      </dsp:txBody>
      <dsp:txXfrm>
        <a:off x="4568151" y="2671921"/>
        <a:ext cx="1509018" cy="754509"/>
      </dsp:txXfrm>
    </dsp:sp>
    <dsp:sp modelId="{DBF4310A-94B0-4087-B59E-0AC134167044}">
      <dsp:nvSpPr>
        <dsp:cNvPr id="0" name=""/>
        <dsp:cNvSpPr/>
      </dsp:nvSpPr>
      <dsp:spPr>
        <a:xfrm>
          <a:off x="3370"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Admin</a:t>
          </a:r>
        </a:p>
      </dsp:txBody>
      <dsp:txXfrm>
        <a:off x="3370" y="3743324"/>
        <a:ext cx="1509018" cy="754509"/>
      </dsp:txXfrm>
    </dsp:sp>
    <dsp:sp modelId="{45EC7C9E-C3D3-4D0F-8CE6-F119DEA022C2}">
      <dsp:nvSpPr>
        <dsp:cNvPr id="0" name=""/>
        <dsp:cNvSpPr/>
      </dsp:nvSpPr>
      <dsp:spPr>
        <a:xfrm>
          <a:off x="1829282"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Nhân</a:t>
          </a:r>
          <a:r>
            <a:rPr lang="en-US" sz="2100" kern="1200" dirty="0"/>
            <a:t> </a:t>
          </a:r>
          <a:r>
            <a:rPr lang="en-US" sz="2100" kern="1200" dirty="0" err="1"/>
            <a:t>viên</a:t>
          </a:r>
          <a:endParaRPr lang="en-US" sz="2100" kern="1200" dirty="0"/>
        </a:p>
      </dsp:txBody>
      <dsp:txXfrm>
        <a:off x="1829282" y="3743324"/>
        <a:ext cx="1509018" cy="754509"/>
      </dsp:txXfrm>
    </dsp:sp>
    <dsp:sp modelId="{F3FC98E9-B8CA-4D98-B883-51A66FD55FB2}">
      <dsp:nvSpPr>
        <dsp:cNvPr id="0" name=""/>
        <dsp:cNvSpPr/>
      </dsp:nvSpPr>
      <dsp:spPr>
        <a:xfrm>
          <a:off x="3655195"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Đơn</a:t>
          </a:r>
          <a:r>
            <a:rPr lang="en-US" sz="2100" kern="1200" dirty="0"/>
            <a:t> </a:t>
          </a:r>
          <a:r>
            <a:rPr lang="en-US" sz="2100" kern="1200" dirty="0" err="1"/>
            <a:t>hàng</a:t>
          </a:r>
          <a:endParaRPr lang="en-US" sz="2100" kern="1200" dirty="0"/>
        </a:p>
      </dsp:txBody>
      <dsp:txXfrm>
        <a:off x="3655195" y="3743324"/>
        <a:ext cx="1509018" cy="754509"/>
      </dsp:txXfrm>
    </dsp:sp>
    <dsp:sp modelId="{0C2066BF-4B54-4FED-ABC3-788BDE9B69D8}">
      <dsp:nvSpPr>
        <dsp:cNvPr id="0" name=""/>
        <dsp:cNvSpPr/>
      </dsp:nvSpPr>
      <dsp:spPr>
        <a:xfrm>
          <a:off x="5481107"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Thống</a:t>
          </a:r>
          <a:r>
            <a:rPr lang="en-US" sz="2100" kern="1200" dirty="0"/>
            <a:t> </a:t>
          </a:r>
          <a:r>
            <a:rPr lang="en-US" sz="2100" kern="1200" dirty="0" err="1"/>
            <a:t>kê</a:t>
          </a:r>
          <a:endParaRPr lang="en-US" sz="2100" kern="1200" dirty="0"/>
        </a:p>
      </dsp:txBody>
      <dsp:txXfrm>
        <a:off x="5481107" y="3743324"/>
        <a:ext cx="1509018" cy="754509"/>
      </dsp:txXfrm>
    </dsp:sp>
    <dsp:sp modelId="{2A16965C-CCD2-497A-A371-9A38E648B0D8}">
      <dsp:nvSpPr>
        <dsp:cNvPr id="0" name=""/>
        <dsp:cNvSpPr/>
      </dsp:nvSpPr>
      <dsp:spPr>
        <a:xfrm>
          <a:off x="7307020"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Sản</a:t>
          </a:r>
          <a:r>
            <a:rPr lang="en-US" sz="2100" kern="1200" dirty="0"/>
            <a:t> </a:t>
          </a:r>
          <a:r>
            <a:rPr lang="en-US" sz="2100" kern="1200" dirty="0" err="1"/>
            <a:t>phẩm</a:t>
          </a:r>
          <a:endParaRPr lang="en-US" sz="2100" kern="1200" dirty="0"/>
        </a:p>
      </dsp:txBody>
      <dsp:txXfrm>
        <a:off x="7307020" y="3743324"/>
        <a:ext cx="1509018" cy="754509"/>
      </dsp:txXfrm>
    </dsp:sp>
    <dsp:sp modelId="{B4D7B3FD-049E-42DE-9D58-763B6E8DBB39}">
      <dsp:nvSpPr>
        <dsp:cNvPr id="0" name=""/>
        <dsp:cNvSpPr/>
      </dsp:nvSpPr>
      <dsp:spPr>
        <a:xfrm>
          <a:off x="9132932" y="3743324"/>
          <a:ext cx="1509018" cy="754509"/>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a:t>Bài</a:t>
          </a:r>
          <a:r>
            <a:rPr lang="en-US" sz="2100" kern="1200" dirty="0"/>
            <a:t> </a:t>
          </a:r>
          <a:r>
            <a:rPr lang="en-US" sz="2100" kern="1200" dirty="0" err="1"/>
            <a:t>đăng</a:t>
          </a:r>
          <a:endParaRPr lang="en-US" sz="2100" kern="1200" dirty="0"/>
        </a:p>
      </dsp:txBody>
      <dsp:txXfrm>
        <a:off x="9132932" y="3743324"/>
        <a:ext cx="1509018" cy="7545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D8E67-6942-4CAA-9CA7-9608DDAB0258}"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1FF0B-87A8-41F9-8DF7-C7C1D90503B1}" type="slidenum">
              <a:rPr lang="en-US" smtClean="0"/>
              <a:t>‹#›</a:t>
            </a:fld>
            <a:endParaRPr lang="en-US"/>
          </a:p>
        </p:txBody>
      </p:sp>
    </p:spTree>
    <p:extLst>
      <p:ext uri="{BB962C8B-B14F-4D97-AF65-F5344CB8AC3E}">
        <p14:creationId xmlns:p14="http://schemas.microsoft.com/office/powerpoint/2010/main" val="142041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CoffeePlace@gmail.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ptech.asia/kien-thuc/5-ly-do-quan-coffee-cua-ban-can-1-website#:~:text=Coffee%20l%C3%A0%20ng%C3%A0nh%20h%C3%A0ng%20kinh,h%C3%A0ng%20d%E1%BB%85%20d%C3%A0ng%20ti%E1%BA%BFp%20c%E1%BA%AD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1</a:t>
            </a:fld>
            <a:endParaRPr lang="en-US"/>
          </a:p>
        </p:txBody>
      </p:sp>
    </p:spTree>
    <p:extLst>
      <p:ext uri="{BB962C8B-B14F-4D97-AF65-F5344CB8AC3E}">
        <p14:creationId xmlns:p14="http://schemas.microsoft.com/office/powerpoint/2010/main" val="100418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dirty="0" err="1">
                <a:solidFill>
                  <a:schemeClr val="tx1"/>
                </a:solidFill>
                <a:effectLst/>
                <a:latin typeface="+mn-lt"/>
                <a:ea typeface="+mn-ea"/>
                <a:cs typeface="+mn-cs"/>
              </a:rPr>
              <a:t>Phương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cứu</a:t>
            </a:r>
            <a:endParaRPr lang="en-US" sz="105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10</a:t>
            </a:fld>
            <a:endParaRPr lang="en-US"/>
          </a:p>
        </p:txBody>
      </p:sp>
    </p:spTree>
    <p:extLst>
      <p:ext uri="{BB962C8B-B14F-4D97-AF65-F5344CB8AC3E}">
        <p14:creationId xmlns:p14="http://schemas.microsoft.com/office/powerpoint/2010/main" val="427362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12</a:t>
            </a:fld>
            <a:endParaRPr lang="en-US"/>
          </a:p>
        </p:txBody>
      </p:sp>
    </p:spTree>
    <p:extLst>
      <p:ext uri="{BB962C8B-B14F-4D97-AF65-F5344CB8AC3E}">
        <p14:creationId xmlns:p14="http://schemas.microsoft.com/office/powerpoint/2010/main" val="140763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kern="1200" dirty="0">
                <a:solidFill>
                  <a:schemeClr val="tx1"/>
                </a:solidFill>
                <a:effectLst/>
                <a:latin typeface="+mn-lt"/>
                <a:ea typeface="+mn-ea"/>
                <a:cs typeface="+mn-cs"/>
              </a:rPr>
              <a:t>CHƯƠNG </a:t>
            </a:r>
            <a:r>
              <a:rPr lang="en-US" sz="1200" b="1" kern="1200" dirty="0">
                <a:solidFill>
                  <a:schemeClr val="tx1"/>
                </a:solidFill>
                <a:effectLst/>
                <a:latin typeface="+mn-lt"/>
                <a:ea typeface="+mn-ea"/>
                <a:cs typeface="+mn-cs"/>
              </a:rPr>
              <a:t>2</a:t>
            </a:r>
            <a:r>
              <a:rPr lang="vi-VN" sz="1200" b="1" kern="1200" dirty="0">
                <a:solidFill>
                  <a:schemeClr val="tx1"/>
                </a:solidFill>
                <a:effectLst/>
                <a:latin typeface="+mn-lt"/>
                <a:ea typeface="+mn-ea"/>
                <a:cs typeface="+mn-cs"/>
              </a:rPr>
              <a:t>. CƠ SỞ LÝ THUYẾT</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UI </a:t>
            </a:r>
            <a:r>
              <a:rPr lang="en-US" sz="1200" b="1" kern="1200" dirty="0" err="1">
                <a:solidFill>
                  <a:schemeClr val="tx1"/>
                </a:solidFill>
                <a:effectLst/>
                <a:latin typeface="+mn-lt"/>
                <a:ea typeface="+mn-ea"/>
                <a:cs typeface="+mn-cs"/>
              </a:rPr>
              <a:t>là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gì</a:t>
            </a:r>
            <a:r>
              <a:rPr lang="en-US" sz="1200" b="1"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UI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User Interface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UI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web/app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fonts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UI (User Interface Design)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designer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text,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bấm</a:t>
            </a:r>
            <a:r>
              <a:rPr lang="en-US" sz="1200" kern="1200" dirty="0">
                <a:solidFill>
                  <a:schemeClr val="tx1"/>
                </a:solidFill>
                <a:effectLst/>
                <a:latin typeface="+mn-lt"/>
                <a:ea typeface="+mn-ea"/>
                <a:cs typeface="+mn-cs"/>
              </a:rPr>
              <a:t>, icon,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dụng…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UI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UI Designer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yếu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tố</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giao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diện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người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dùng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tốt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UX </a:t>
            </a:r>
            <a:r>
              <a:rPr lang="en-US" sz="1200" b="1" kern="1200" dirty="0" err="1">
                <a:solidFill>
                  <a:schemeClr val="tx1"/>
                </a:solidFill>
                <a:effectLst/>
                <a:latin typeface="+mn-lt"/>
                <a:ea typeface="+mn-ea"/>
                <a:cs typeface="+mn-cs"/>
              </a:rPr>
              <a:t>là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gì</a:t>
            </a:r>
            <a:r>
              <a:rPr lang="en-US" sz="1200" b="1"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UX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User Experience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UX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Website hay App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UX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UX hay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UX Designer. UX Designer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website/App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UX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website, apps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2.2.1.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yếu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tố</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nghiệm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người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dùng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tốt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(Findability)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(Accessibility)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(Desirability)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(Usability)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(Usefulness)</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Findability – </a:t>
            </a:r>
            <a:r>
              <a:rPr lang="en-US" sz="1200"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tìm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kiếm</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menu,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Accessibility –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tiếp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cận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website.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UI/UX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mobile.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Usability– </a:t>
            </a:r>
            <a:r>
              <a:rPr lang="en-US" sz="1200" b="1" kern="1200" dirty="0" err="1">
                <a:solidFill>
                  <a:schemeClr val="tx1"/>
                </a:solidFill>
                <a:effectLst/>
                <a:latin typeface="+mn-lt"/>
                <a:ea typeface="+mn-ea"/>
                <a:cs typeface="+mn-cs"/>
              </a:rPr>
              <a:t>Khả</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sử</a:t>
            </a:r>
            <a:r>
              <a:rPr lang="en-US" sz="1200" b="1" kern="1200" dirty="0">
                <a:solidFill>
                  <a:schemeClr val="tx1"/>
                </a:solidFill>
                <a:effectLst/>
                <a:latin typeface="+mn-lt"/>
                <a:ea typeface="+mn-ea"/>
                <a:cs typeface="+mn-cs"/>
              </a:rPr>
              <a:t> 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Desirability – </a:t>
            </a:r>
            <a:r>
              <a:rPr lang="en-US" sz="1200" b="1" kern="1200" dirty="0" err="1">
                <a:solidFill>
                  <a:schemeClr val="tx1"/>
                </a:solidFill>
                <a:effectLst/>
                <a:latin typeface="+mn-lt"/>
                <a:ea typeface="+mn-ea"/>
                <a:cs typeface="+mn-cs"/>
              </a:rPr>
              <a:t>Đáp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được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muốn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quay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UI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Credible – </a:t>
            </a:r>
            <a:r>
              <a:rPr lang="en-US" sz="1200" b="1" kern="1200" dirty="0" err="1">
                <a:solidFill>
                  <a:schemeClr val="tx1"/>
                </a:solidFill>
                <a:effectLst/>
                <a:latin typeface="+mn-lt"/>
                <a:ea typeface="+mn-ea"/>
                <a:cs typeface="+mn-cs"/>
              </a:rPr>
              <a:t>Tính</a:t>
            </a:r>
            <a:r>
              <a:rPr lang="en-US" sz="1200" b="1" kern="1200" dirty="0">
                <a:solidFill>
                  <a:schemeClr val="tx1"/>
                </a:solidFill>
                <a:effectLst/>
                <a:latin typeface="+mn-lt"/>
                <a:ea typeface="+mn-ea"/>
                <a:cs typeface="+mn-cs"/>
              </a:rPr>
              <a:t> tin </a:t>
            </a:r>
            <a:r>
              <a:rPr lang="en-US" sz="1200" b="1" kern="1200" dirty="0" err="1">
                <a:solidFill>
                  <a:schemeClr val="tx1"/>
                </a:solidFill>
                <a:effectLst/>
                <a:latin typeface="+mn-lt"/>
                <a:ea typeface="+mn-ea"/>
                <a:cs typeface="+mn-cs"/>
              </a:rPr>
              <a:t>cậy</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cậy</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Usefulness – </a:t>
            </a:r>
            <a:r>
              <a:rPr lang="en-US" sz="1200" b="1" kern="1200" dirty="0" err="1">
                <a:solidFill>
                  <a:schemeClr val="tx1"/>
                </a:solidFill>
                <a:effectLst/>
                <a:latin typeface="+mn-lt"/>
                <a:ea typeface="+mn-ea"/>
                <a:cs typeface="+mn-cs"/>
              </a:rPr>
              <a:t>Tính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hữu</a:t>
            </a:r>
            <a:r>
              <a:rPr lang="en-US" sz="1200" b="1" kern="1200" dirty="0">
                <a:solidFill>
                  <a:schemeClr val="tx1"/>
                </a:solidFill>
                <a:effectLst/>
                <a:latin typeface="+mn-lt"/>
                <a:ea typeface="+mn-ea"/>
                <a:cs typeface="+mn-cs"/>
              </a:rPr>
              <a:t> dụng:</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dụng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Quy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trình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UI/UX</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UX/UI,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1. </a:t>
            </a:r>
            <a:r>
              <a:rPr lang="en-US" sz="1200" b="1" kern="1200" dirty="0" err="1">
                <a:solidFill>
                  <a:schemeClr val="tx1"/>
                </a:solidFill>
                <a:effectLst/>
                <a:latin typeface="+mn-lt"/>
                <a:ea typeface="+mn-ea"/>
                <a:cs typeface="+mn-cs"/>
              </a:rPr>
              <a:t>Tiến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cứu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tìm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hiểu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dự</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án</a:t>
            </a:r>
            <a:endParaRPr lang="en-US" sz="105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Nghiên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cứu</a:t>
            </a:r>
            <a:r>
              <a:rPr lang="en-US" sz="1200" u="none" strike="noStrike" kern="1200" dirty="0">
                <a:solidFill>
                  <a:schemeClr val="tx1"/>
                </a:solidFill>
                <a:effectLst/>
                <a:latin typeface="+mn-lt"/>
                <a:ea typeface="+mn-ea"/>
                <a:cs typeface="+mn-cs"/>
              </a:rPr>
              <a:t> chi </a:t>
            </a:r>
            <a:r>
              <a:rPr lang="en-US" sz="1200" u="none" strike="noStrike" kern="1200" dirty="0" err="1">
                <a:solidFill>
                  <a:schemeClr val="tx1"/>
                </a:solidFill>
                <a:effectLst/>
                <a:latin typeface="+mn-lt"/>
                <a:ea typeface="+mn-ea"/>
                <a:cs typeface="+mn-cs"/>
              </a:rPr>
              <a:t>tiết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lĩnh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vực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kinh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doanh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nghệ</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quan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Giai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đoạn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này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sẽ</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tạo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ra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rất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dữ</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liệu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vì</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vậy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dữ</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liệu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cần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lọc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chức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hợp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lý</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2. </a:t>
            </a:r>
            <a:r>
              <a:rPr lang="en-US" sz="1200" b="1" kern="1200" dirty="0" err="1">
                <a:solidFill>
                  <a:schemeClr val="tx1"/>
                </a:solidFill>
                <a:effectLst/>
                <a:latin typeface="+mn-lt"/>
                <a:ea typeface="+mn-ea"/>
                <a:cs typeface="+mn-cs"/>
              </a:rPr>
              <a:t>Xây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dựng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cấu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website</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(Information architecture - IA)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logic,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IA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3. </a:t>
            </a:r>
            <a:r>
              <a:rPr lang="en-US" sz="1200" b="1" kern="1200" dirty="0" err="1">
                <a:solidFill>
                  <a:schemeClr val="tx1"/>
                </a:solidFill>
                <a:effectLst/>
                <a:latin typeface="+mn-lt"/>
                <a:ea typeface="+mn-ea"/>
                <a:cs typeface="+mn-cs"/>
              </a:rPr>
              <a:t>Phân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nội</a:t>
            </a:r>
            <a:r>
              <a:rPr lang="en-US" sz="1200" b="1" kern="1200" dirty="0">
                <a:solidFill>
                  <a:schemeClr val="tx1"/>
                </a:solidFill>
                <a:effectLst/>
                <a:latin typeface="+mn-lt"/>
                <a:ea typeface="+mn-ea"/>
                <a:cs typeface="+mn-cs"/>
              </a:rPr>
              <a:t> dung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UX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độc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a:t>
            </a:r>
            <a:endParaRPr lang="en-US" sz="1050"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Structure (</a:t>
            </a:r>
            <a:r>
              <a:rPr lang="en-US" sz="1200" u="none" strike="noStrike" kern="1200" dirty="0" err="1">
                <a:solidFill>
                  <a:schemeClr val="tx1"/>
                </a:solidFill>
                <a:effectLst/>
                <a:latin typeface="+mn-lt"/>
                <a:ea typeface="+mn-ea"/>
                <a:cs typeface="+mn-cs"/>
              </a:rPr>
              <a:t>cấu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trúc</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Highlighting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(key phrases and words).</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(bulleted lists).</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Chia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Hierarchy (</a:t>
            </a:r>
            <a:r>
              <a:rPr lang="en-US" sz="1200" u="none" strike="noStrike" kern="1200" dirty="0" err="1">
                <a:solidFill>
                  <a:schemeClr val="tx1"/>
                </a:solidFill>
                <a:effectLst/>
                <a:latin typeface="+mn-lt"/>
                <a:ea typeface="+mn-ea"/>
                <a:cs typeface="+mn-cs"/>
              </a:rPr>
              <a:t>Sự</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phân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cấp</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Bố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cục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kim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tự</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tháp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tiêu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đến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tiêu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phụ</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sau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nội</a:t>
            </a:r>
            <a:r>
              <a:rPr lang="en-US" sz="1200" u="none" strike="noStrike" kern="1200" dirty="0">
                <a:solidFill>
                  <a:schemeClr val="tx1"/>
                </a:solidFill>
                <a:effectLst/>
                <a:latin typeface="+mn-lt"/>
                <a:ea typeface="+mn-ea"/>
                <a:cs typeface="+mn-cs"/>
              </a:rPr>
              <a:t> dung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bày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mức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độ</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quan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trọng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giảm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dần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Relevance (</a:t>
            </a:r>
            <a:r>
              <a:rPr lang="en-US" sz="1200" u="none" strike="noStrike" kern="1200" dirty="0" err="1">
                <a:solidFill>
                  <a:schemeClr val="tx1"/>
                </a:solidFill>
                <a:effectLst/>
                <a:latin typeface="+mn-lt"/>
                <a:ea typeface="+mn-ea"/>
                <a:cs typeface="+mn-cs"/>
              </a:rPr>
              <a:t>Sự</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quan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4.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đồ</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trang</a:t>
            </a:r>
            <a:r>
              <a:rPr lang="en-US" sz="1200" b="1" kern="1200" dirty="0">
                <a:solidFill>
                  <a:schemeClr val="tx1"/>
                </a:solidFill>
                <a:effectLst/>
                <a:latin typeface="+mn-lt"/>
                <a:ea typeface="+mn-ea"/>
                <a:cs typeface="+mn-cs"/>
              </a:rPr>
              <a:t> web</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website.</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5. </a:t>
            </a:r>
            <a:r>
              <a:rPr lang="en-US" sz="1200" b="1" kern="1200" dirty="0" err="1">
                <a:solidFill>
                  <a:schemeClr val="tx1"/>
                </a:solidFill>
                <a:effectLst/>
                <a:latin typeface="+mn-lt"/>
                <a:ea typeface="+mn-ea"/>
                <a:cs typeface="+mn-cs"/>
              </a:rPr>
              <a:t>Xây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dựng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điều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hướng</a:t>
            </a:r>
            <a:endParaRPr lang="en-US" sz="105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Hệ</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thống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sẽ</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dẫn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dễ</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dàng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truy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tất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cả</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website.</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Hệ</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thống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không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chỉ</a:t>
            </a:r>
            <a:r>
              <a:rPr lang="en-US" sz="1200" u="none" strike="noStrike" kern="1200" dirty="0">
                <a:solidFill>
                  <a:schemeClr val="tx1"/>
                </a:solidFill>
                <a:effectLst/>
                <a:latin typeface="+mn-lt"/>
                <a:ea typeface="+mn-ea"/>
                <a:cs typeface="+mn-cs"/>
              </a:rPr>
              <a:t> menu.</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thành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sẽ</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giúp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trả</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bốn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câu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hỏi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cơ</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bản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Tôi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đang</a:t>
            </a:r>
            <a:r>
              <a:rPr lang="en-US" sz="1200" u="none" strike="noStrike" kern="1200" dirty="0">
                <a:solidFill>
                  <a:schemeClr val="tx1"/>
                </a:solidFill>
                <a:effectLst/>
                <a:latin typeface="+mn-lt"/>
                <a:ea typeface="+mn-ea"/>
                <a:cs typeface="+mn-cs"/>
              </a:rPr>
              <a:t> ở </a:t>
            </a:r>
            <a:r>
              <a:rPr lang="en-US" sz="1200" u="none" strike="noStrike" kern="1200" dirty="0" err="1">
                <a:solidFill>
                  <a:schemeClr val="tx1"/>
                </a:solidFill>
                <a:effectLst/>
                <a:latin typeface="+mn-lt"/>
                <a:ea typeface="+mn-ea"/>
                <a:cs typeface="+mn-cs"/>
              </a:rPr>
              <a:t>đâu</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Tôi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đã</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làm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thế</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nào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đến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đây</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Tôi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đâu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tiếp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Làm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thế</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nào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tôi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chủ?</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6.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bố</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cục</a:t>
            </a:r>
            <a:r>
              <a:rPr lang="en-US" sz="1200" b="1" kern="1200" dirty="0">
                <a:solidFill>
                  <a:schemeClr val="tx1"/>
                </a:solidFill>
                <a:effectLst/>
                <a:latin typeface="+mn-lt"/>
                <a:ea typeface="+mn-ea"/>
                <a:cs typeface="+mn-cs"/>
              </a:rPr>
              <a:t> layout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0"/>
            <a:r>
              <a:rPr lang="en-US" sz="1200" b="1" u="none" strike="noStrike" kern="1200" dirty="0" err="1">
                <a:solidFill>
                  <a:schemeClr val="tx1"/>
                </a:solidFill>
                <a:effectLst/>
                <a:latin typeface="+mn-lt"/>
                <a:ea typeface="+mn-ea"/>
                <a:cs typeface="+mn-cs"/>
              </a:rPr>
              <a:t>Phần</a:t>
            </a:r>
            <a:r>
              <a:rPr lang="en-US" sz="1200" b="1" u="none" strike="noStrike" kern="1200" dirty="0">
                <a:solidFill>
                  <a:schemeClr val="tx1"/>
                </a:solidFill>
                <a:effectLst/>
                <a:latin typeface="+mn-lt"/>
                <a:ea typeface="+mn-ea"/>
                <a:cs typeface="+mn-cs"/>
              </a:rPr>
              <a:t> header:</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Đặt</a:t>
            </a:r>
            <a:r>
              <a:rPr lang="en-US" sz="1200" u="none" strike="noStrike" kern="1200" dirty="0">
                <a:solidFill>
                  <a:schemeClr val="tx1"/>
                </a:solidFill>
                <a:effectLst/>
                <a:latin typeface="+mn-lt"/>
                <a:ea typeface="+mn-ea"/>
                <a:cs typeface="+mn-cs"/>
              </a:rPr>
              <a:t> ở </a:t>
            </a:r>
            <a:r>
              <a:rPr lang="en-US" sz="1200" u="none" strike="noStrike" kern="1200" dirty="0" err="1">
                <a:solidFill>
                  <a:schemeClr val="tx1"/>
                </a:solidFill>
                <a:effectLst/>
                <a:latin typeface="+mn-lt"/>
                <a:ea typeface="+mn-ea"/>
                <a:cs typeface="+mn-cs"/>
              </a:rPr>
              <a:t>đầu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sử</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xác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web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cung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cấp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cụ</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cơ</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bản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a:solidFill>
                  <a:schemeClr val="tx1"/>
                </a:solidFill>
                <a:effectLst/>
                <a:latin typeface="+mn-lt"/>
                <a:ea typeface="+mn-ea"/>
                <a:cs typeface="+mn-cs"/>
              </a:rPr>
              <a:t>Logo </a:t>
            </a:r>
            <a:r>
              <a:rPr lang="en-US" sz="1200" u="none" strike="noStrike" kern="1200" dirty="0" err="1">
                <a:solidFill>
                  <a:schemeClr val="tx1"/>
                </a:solidFill>
                <a:effectLst/>
                <a:latin typeface="+mn-lt"/>
                <a:ea typeface="+mn-ea"/>
                <a:cs typeface="+mn-cs"/>
              </a:rPr>
              <a:t>hoặc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nhận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nhận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hiệu</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chính</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Tính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năng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đăng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nhập</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Thanh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tìm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kiếm</a:t>
            </a:r>
            <a:endParaRPr lang="en-US" sz="1050" u="none" strike="noStrike" kern="1200" dirty="0">
              <a:solidFill>
                <a:schemeClr val="tx1"/>
              </a:solidFill>
              <a:effectLst/>
              <a:latin typeface="+mn-lt"/>
              <a:ea typeface="+mn-ea"/>
              <a:cs typeface="+mn-cs"/>
            </a:endParaRPr>
          </a:p>
          <a:p>
            <a:pPr lvl="0"/>
            <a:r>
              <a:rPr lang="en-US" sz="1200" b="1" u="none" strike="noStrike" kern="1200" dirty="0" err="1">
                <a:solidFill>
                  <a:schemeClr val="tx1"/>
                </a:solidFill>
                <a:effectLst/>
                <a:latin typeface="+mn-lt"/>
                <a:ea typeface="+mn-ea"/>
                <a:cs typeface="+mn-cs"/>
              </a:rPr>
              <a:t>Khu</a:t>
            </a:r>
            <a:r>
              <a:rPr lang="en-US" sz="1200" b="1" u="none" strike="noStrike" kern="1200" dirty="0">
                <a:solidFill>
                  <a:schemeClr val="tx1"/>
                </a:solidFill>
                <a:effectLst/>
                <a:latin typeface="+mn-lt"/>
                <a:ea typeface="+mn-ea"/>
                <a:cs typeface="+mn-cs"/>
              </a:rPr>
              <a:t> </a:t>
            </a:r>
            <a:r>
              <a:rPr lang="en-US" sz="1200" b="1" u="none" strike="noStrike" kern="1200" dirty="0" err="1">
                <a:solidFill>
                  <a:schemeClr val="tx1"/>
                </a:solidFill>
                <a:effectLst/>
                <a:latin typeface="+mn-lt"/>
                <a:ea typeface="+mn-ea"/>
                <a:cs typeface="+mn-cs"/>
              </a:rPr>
              <a:t>vực</a:t>
            </a:r>
            <a:r>
              <a:rPr lang="en-US" sz="1200" b="1" u="none" strike="noStrike" kern="1200" dirty="0">
                <a:solidFill>
                  <a:schemeClr val="tx1"/>
                </a:solidFill>
                <a:effectLst/>
                <a:latin typeface="+mn-lt"/>
                <a:ea typeface="+mn-ea"/>
                <a:cs typeface="+mn-cs"/>
              </a:rPr>
              <a:t> </a:t>
            </a:r>
            <a:r>
              <a:rPr lang="en-US" sz="1200" b="1" u="none" strike="noStrike" kern="1200" dirty="0" err="1">
                <a:solidFill>
                  <a:schemeClr val="tx1"/>
                </a:solidFill>
                <a:effectLst/>
                <a:latin typeface="+mn-lt"/>
                <a:ea typeface="+mn-ea"/>
                <a:cs typeface="+mn-cs"/>
              </a:rPr>
              <a:t>nội</a:t>
            </a:r>
            <a:r>
              <a:rPr lang="en-US" sz="1200" b="1" u="none" strike="noStrike" kern="1200" dirty="0">
                <a:solidFill>
                  <a:schemeClr val="tx1"/>
                </a:solidFill>
                <a:effectLst/>
                <a:latin typeface="+mn-lt"/>
                <a:ea typeface="+mn-ea"/>
                <a:cs typeface="+mn-cs"/>
              </a:rPr>
              <a:t> dung trung </a:t>
            </a:r>
            <a:r>
              <a:rPr lang="en-US" sz="1200" b="1" u="none" strike="noStrike" kern="1200" dirty="0" err="1">
                <a:solidFill>
                  <a:schemeClr val="tx1"/>
                </a:solidFill>
                <a:effectLst/>
                <a:latin typeface="+mn-lt"/>
                <a:ea typeface="+mn-ea"/>
                <a:cs typeface="+mn-cs"/>
              </a:rPr>
              <a:t>tâm</a:t>
            </a:r>
            <a:r>
              <a:rPr lang="en-US" sz="1200" b="1" u="none" strike="noStrike" kern="1200" dirty="0">
                <a:solidFill>
                  <a:schemeClr val="tx1"/>
                </a:solidFill>
                <a:effectLst/>
                <a:latin typeface="+mn-lt"/>
                <a:ea typeface="+mn-ea"/>
                <a:cs typeface="+mn-cs"/>
              </a:rPr>
              <a: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sử</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bày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nội</a:t>
            </a:r>
            <a:r>
              <a:rPr lang="en-US" sz="1200" u="none" strike="noStrike" kern="1200" dirty="0">
                <a:solidFill>
                  <a:schemeClr val="tx1"/>
                </a:solidFill>
                <a:effectLst/>
                <a:latin typeface="+mn-lt"/>
                <a:ea typeface="+mn-ea"/>
                <a:cs typeface="+mn-cs"/>
              </a:rPr>
              <a:t> dung </a:t>
            </a:r>
            <a:r>
              <a:rPr lang="en-US" sz="1200" u="none" strike="noStrike" kern="1200" dirty="0" err="1">
                <a:solidFill>
                  <a:schemeClr val="tx1"/>
                </a:solidFill>
                <a:effectLst/>
                <a:latin typeface="+mn-lt"/>
                <a:ea typeface="+mn-ea"/>
                <a:cs typeface="+mn-cs"/>
              </a:rPr>
              <a:t>chính</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Nội</a:t>
            </a:r>
            <a:r>
              <a:rPr lang="en-US" sz="1200" u="none" strike="noStrike" kern="1200" dirty="0">
                <a:solidFill>
                  <a:schemeClr val="tx1"/>
                </a:solidFill>
                <a:effectLst/>
                <a:latin typeface="+mn-lt"/>
                <a:ea typeface="+mn-ea"/>
                <a:cs typeface="+mn-cs"/>
              </a:rPr>
              <a:t> dung </a:t>
            </a:r>
            <a:r>
              <a:rPr lang="en-US" sz="1200" u="none" strike="noStrike" kern="1200" dirty="0" err="1">
                <a:solidFill>
                  <a:schemeClr val="tx1"/>
                </a:solidFill>
                <a:effectLst/>
                <a:latin typeface="+mn-lt"/>
                <a:ea typeface="+mn-ea"/>
                <a:cs typeface="+mn-cs"/>
              </a:rPr>
              <a:t>thực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tế</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cụ</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văn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ảnh</a:t>
            </a:r>
            <a:r>
              <a:rPr lang="en-US" sz="1200" u="none" strike="noStrike" kern="1200" dirty="0">
                <a:solidFill>
                  <a:schemeClr val="tx1"/>
                </a:solidFill>
                <a:effectLst/>
                <a:latin typeface="+mn-lt"/>
                <a:ea typeface="+mn-ea"/>
                <a:cs typeface="+mn-cs"/>
              </a:rPr>
              <a:t>, video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chia </a:t>
            </a:r>
            <a:r>
              <a:rPr lang="en-US" sz="1200" u="none" strike="noStrike" kern="1200" dirty="0" err="1">
                <a:solidFill>
                  <a:schemeClr val="tx1"/>
                </a:solidFill>
                <a:effectLst/>
                <a:latin typeface="+mn-lt"/>
                <a:ea typeface="+mn-ea"/>
                <a:cs typeface="+mn-cs"/>
              </a:rPr>
              <a:t>thành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cột</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Thanh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bên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(ở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blog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CTA (call to action),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form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trang</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bật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thảo</a:t>
            </a:r>
            <a:r>
              <a:rPr lang="en-US" sz="1200" kern="1200" dirty="0">
                <a:solidFill>
                  <a:schemeClr val="tx1"/>
                </a:solidFill>
                <a:effectLst/>
                <a:latin typeface="+mn-lt"/>
                <a:ea typeface="+mn-ea"/>
                <a:cs typeface="+mn-cs"/>
              </a:rPr>
              <a:t> (wireframe)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layout. </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7. </a:t>
            </a:r>
            <a:r>
              <a:rPr lang="en-US" sz="1200" b="1" kern="1200" dirty="0" err="1">
                <a:solidFill>
                  <a:schemeClr val="tx1"/>
                </a:solidFill>
                <a:effectLst/>
                <a:latin typeface="+mn-lt"/>
                <a:ea typeface="+mn-ea"/>
                <a:cs typeface="+mn-cs"/>
              </a:rPr>
              <a:t>Bổ</a:t>
            </a:r>
            <a:r>
              <a:rPr lang="en-US" sz="1200" b="1" kern="1200" dirty="0">
                <a:solidFill>
                  <a:schemeClr val="tx1"/>
                </a:solidFill>
                <a:effectLst/>
                <a:latin typeface="+mn-lt"/>
                <a:ea typeface="+mn-ea"/>
                <a:cs typeface="+mn-cs"/>
              </a:rPr>
              <a:t> sung </a:t>
            </a:r>
            <a:r>
              <a:rPr lang="en-US" sz="1200" b="1" kern="1200" dirty="0" err="1">
                <a:solidFill>
                  <a:schemeClr val="tx1"/>
                </a:solidFill>
                <a:effectLst/>
                <a:latin typeface="+mn-lt"/>
                <a:ea typeface="+mn-ea"/>
                <a:cs typeface="+mn-cs"/>
              </a:rPr>
              <a:t>thêm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phần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khác</a:t>
            </a:r>
            <a:endParaRPr lang="en-US" sz="105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Bổ</a:t>
            </a:r>
            <a:r>
              <a:rPr lang="en-US" sz="1200" u="none" strike="noStrike" kern="1200" dirty="0">
                <a:solidFill>
                  <a:schemeClr val="tx1"/>
                </a:solidFill>
                <a:effectLst/>
                <a:latin typeface="+mn-lt"/>
                <a:ea typeface="+mn-ea"/>
                <a:cs typeface="+mn-cs"/>
              </a:rPr>
              <a:t> sung </a:t>
            </a:r>
            <a:r>
              <a:rPr lang="en-US" sz="1200" u="none" strike="noStrike" kern="1200" dirty="0" err="1">
                <a:solidFill>
                  <a:schemeClr val="tx1"/>
                </a:solidFill>
                <a:effectLst/>
                <a:latin typeface="+mn-lt"/>
                <a:ea typeface="+mn-ea"/>
                <a:cs typeface="+mn-cs"/>
              </a:rPr>
              <a:t>thêm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thành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phần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khác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hữu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việc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tin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hút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tương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web </a:t>
            </a:r>
            <a:r>
              <a:rPr lang="en-US" sz="1200" u="none" strike="noStrike" kern="1200" dirty="0" err="1">
                <a:solidFill>
                  <a:schemeClr val="tx1"/>
                </a:solidFill>
                <a:effectLst/>
                <a:latin typeface="+mn-lt"/>
                <a:ea typeface="+mn-ea"/>
                <a:cs typeface="+mn-cs"/>
              </a:rPr>
              <a:t>như</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a:solidFill>
                  <a:schemeClr val="tx1"/>
                </a:solidFill>
                <a:effectLst/>
                <a:latin typeface="+mn-lt"/>
                <a:ea typeface="+mn-ea"/>
                <a:cs typeface="+mn-cs"/>
              </a:rPr>
              <a:t>Call To Action: CTA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thức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khác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nhau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từ</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văn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đến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nút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lớn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a:solidFill>
                  <a:schemeClr val="tx1"/>
                </a:solidFill>
                <a:effectLst/>
                <a:latin typeface="+mn-lt"/>
                <a:ea typeface="+mn-ea"/>
                <a:cs typeface="+mn-cs"/>
              </a:rPr>
              <a:t>Forms: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trường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tương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nơi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tin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họ</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đăng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ký</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bản</a:t>
            </a:r>
            <a:r>
              <a:rPr lang="en-US" sz="1200" u="none" strike="noStrike" kern="1200" dirty="0">
                <a:solidFill>
                  <a:schemeClr val="tx1"/>
                </a:solidFill>
                <a:effectLst/>
                <a:latin typeface="+mn-lt"/>
                <a:ea typeface="+mn-ea"/>
                <a:cs typeface="+mn-cs"/>
              </a:rPr>
              <a:t> tin </a:t>
            </a:r>
            <a:r>
              <a:rPr lang="en-US" sz="1200" u="none" strike="noStrike" kern="1200" dirty="0" err="1">
                <a:solidFill>
                  <a:schemeClr val="tx1"/>
                </a:solidFill>
                <a:effectLst/>
                <a:latin typeface="+mn-lt"/>
                <a:ea typeface="+mn-ea"/>
                <a:cs typeface="+mn-cs"/>
              </a:rPr>
              <a:t>hoặc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tham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một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cuộc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a:solidFill>
                  <a:schemeClr val="tx1"/>
                </a:solidFill>
                <a:effectLst/>
                <a:latin typeface="+mn-lt"/>
                <a:ea typeface="+mn-ea"/>
                <a:cs typeface="+mn-cs"/>
              </a:rPr>
              <a:t>Search: </a:t>
            </a:r>
            <a:r>
              <a:rPr lang="en-US" sz="1200" u="none" strike="noStrike" kern="1200" dirty="0" err="1">
                <a:solidFill>
                  <a:schemeClr val="tx1"/>
                </a:solidFill>
                <a:effectLst/>
                <a:latin typeface="+mn-lt"/>
                <a:ea typeface="+mn-ea"/>
                <a:cs typeface="+mn-cs"/>
              </a:rPr>
              <a:t>Giúp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tìm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tin </a:t>
            </a:r>
            <a:r>
              <a:rPr lang="en-US" sz="1200" u="none" strike="noStrike" kern="1200" dirty="0" err="1">
                <a:solidFill>
                  <a:schemeClr val="tx1"/>
                </a:solidFill>
                <a:effectLst/>
                <a:latin typeface="+mn-lt"/>
                <a:ea typeface="+mn-ea"/>
                <a:cs typeface="+mn-cs"/>
              </a:rPr>
              <a:t>cụ</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dễ</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dàng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hơn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nghiệm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tốt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hơn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8. </a:t>
            </a:r>
            <a:r>
              <a:rPr lang="en-US" sz="1200" b="1" kern="1200" dirty="0" err="1">
                <a:solidFill>
                  <a:schemeClr val="tx1"/>
                </a:solidFill>
                <a:effectLst/>
                <a:latin typeface="+mn-lt"/>
                <a:ea typeface="+mn-ea"/>
                <a:cs typeface="+mn-cs"/>
              </a:rPr>
              <a:t>Xây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dựng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quan</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Bước</a:t>
            </a:r>
            <a:r>
              <a:rPr lang="en-US" sz="1200" b="1" kern="1200" dirty="0">
                <a:solidFill>
                  <a:schemeClr val="tx1"/>
                </a:solidFill>
                <a:effectLst/>
                <a:latin typeface="+mn-lt"/>
                <a:ea typeface="+mn-ea"/>
                <a:cs typeface="+mn-cs"/>
              </a:rPr>
              <a:t> 9. </a:t>
            </a:r>
            <a:r>
              <a:rPr lang="en-US" sz="1200" b="1" kern="1200" dirty="0" err="1">
                <a:solidFill>
                  <a:schemeClr val="tx1"/>
                </a:solidFill>
                <a:effectLst/>
                <a:latin typeface="+mn-lt"/>
                <a:ea typeface="+mn-ea"/>
                <a:cs typeface="+mn-cs"/>
              </a:rPr>
              <a:t>Tiến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phẩm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cuối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cùng</a:t>
            </a:r>
            <a:endParaRPr lang="en-US" sz="1050"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Cho </a:t>
            </a:r>
            <a:r>
              <a:rPr lang="en-US" sz="1200" u="none" strike="noStrike" kern="1200" dirty="0" err="1">
                <a:solidFill>
                  <a:schemeClr val="tx1"/>
                </a:solidFill>
                <a:effectLst/>
                <a:latin typeface="+mn-lt"/>
                <a:ea typeface="+mn-ea"/>
                <a:cs typeface="+mn-cs"/>
              </a:rPr>
              <a:t>phép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một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hoặc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truy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một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web </a:t>
            </a:r>
            <a:r>
              <a:rPr lang="en-US" sz="1200" u="none" strike="noStrike" kern="1200" dirty="0" err="1">
                <a:solidFill>
                  <a:schemeClr val="tx1"/>
                </a:solidFill>
                <a:effectLst/>
                <a:latin typeface="+mn-lt"/>
                <a:ea typeface="+mn-ea"/>
                <a:cs typeface="+mn-cs"/>
              </a:rPr>
              <a:t>hoặc</a:t>
            </a:r>
            <a:r>
              <a:rPr lang="en-US" sz="1200" u="none" strike="noStrike" kern="1200" dirty="0">
                <a:solidFill>
                  <a:schemeClr val="tx1"/>
                </a:solidFill>
                <a:effectLst/>
                <a:latin typeface="+mn-lt"/>
                <a:ea typeface="+mn-ea"/>
                <a:cs typeface="+mn-cs"/>
              </a:rPr>
              <a:t> prototype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quan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sát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họ</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hành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xử</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khi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sử</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nó</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Khám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phá</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vấn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đạt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những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hiểu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những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này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sử</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phẩm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cuối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cùng</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Phương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endParaRPr lang="en-US" sz="1050" kern="1200" dirty="0">
              <a:solidFill>
                <a:schemeClr val="tx1"/>
              </a:solidFill>
              <a:effectLst/>
              <a:latin typeface="+mn-lt"/>
              <a:ea typeface="+mn-ea"/>
              <a:cs typeface="+mn-cs"/>
            </a:endParaRPr>
          </a:p>
          <a:p>
            <a:pPr lvl="2"/>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thuyết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sắc</a:t>
            </a:r>
            <a:endParaRPr lang="en-US" sz="1100" b="1"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da cam, </a:t>
            </a:r>
            <a:r>
              <a:rPr lang="en-US" sz="1200" kern="1200" dirty="0" err="1">
                <a:solidFill>
                  <a:schemeClr val="tx1"/>
                </a:solidFill>
                <a:effectLst/>
                <a:latin typeface="+mn-lt"/>
                <a:ea typeface="+mn-ea"/>
                <a:cs typeface="+mn-cs"/>
              </a:rPr>
              <a:t>vàng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gam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lẽo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nguyên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tắc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endParaRPr lang="en-US" sz="1100" b="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đơn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sắc</a:t>
            </a:r>
            <a:r>
              <a:rPr lang="en-US" sz="1200" b="1" kern="1200" dirty="0">
                <a:solidFill>
                  <a:schemeClr val="tx1"/>
                </a:solidFill>
                <a:effectLst/>
                <a:latin typeface="+mn-lt"/>
                <a:ea typeface="+mn-ea"/>
                <a:cs typeface="+mn-cs"/>
              </a:rPr>
              <a:t> (Monochromatic)</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bổ</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trực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tiếp</a:t>
            </a:r>
            <a:r>
              <a:rPr lang="en-US" sz="1200" b="1" kern="1200" dirty="0">
                <a:solidFill>
                  <a:schemeClr val="tx1"/>
                </a:solidFill>
                <a:effectLst/>
                <a:latin typeface="+mn-lt"/>
                <a:ea typeface="+mn-ea"/>
                <a:cs typeface="+mn-cs"/>
              </a:rPr>
              <a:t> (Complementary)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nhạt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desaturated</a:t>
            </a:r>
            <a:r>
              <a:rPr lang="en-US" sz="1200" kern="1200" dirty="0">
                <a:solidFill>
                  <a:schemeClr val="tx1"/>
                </a:solidFill>
                <a:effectLst/>
                <a:latin typeface="+mn-lt"/>
                <a:ea typeface="+mn-ea"/>
                <a:cs typeface="+mn-cs"/>
              </a:rPr>
              <a:t> colors),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tương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đồng</a:t>
            </a:r>
            <a:r>
              <a:rPr lang="en-US" sz="1200" b="1" kern="1200" dirty="0">
                <a:solidFill>
                  <a:schemeClr val="tx1"/>
                </a:solidFill>
                <a:effectLst/>
                <a:latin typeface="+mn-lt"/>
                <a:ea typeface="+mn-ea"/>
                <a:cs typeface="+mn-cs"/>
              </a:rPr>
              <a:t> (Analogous)</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nhặn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bổ</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bộ</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ba</a:t>
            </a:r>
            <a:r>
              <a:rPr lang="en-US" sz="1200" b="1" kern="1200" dirty="0">
                <a:solidFill>
                  <a:schemeClr val="tx1"/>
                </a:solidFill>
                <a:effectLst/>
                <a:latin typeface="+mn-lt"/>
                <a:ea typeface="+mn-ea"/>
                <a:cs typeface="+mn-cs"/>
              </a:rPr>
              <a:t> (Triadic)</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bổ</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bộ</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bốn</a:t>
            </a:r>
            <a:r>
              <a:rPr lang="en-US" sz="1200" b="1" kern="1200" dirty="0">
                <a:solidFill>
                  <a:schemeClr val="tx1"/>
                </a:solidFill>
                <a:effectLst/>
                <a:latin typeface="+mn-lt"/>
                <a:ea typeface="+mn-ea"/>
                <a:cs typeface="+mn-cs"/>
              </a:rPr>
              <a:t> (Rectangular </a:t>
            </a:r>
            <a:r>
              <a:rPr lang="en-US" sz="1200" b="1" kern="1200" dirty="0" err="1">
                <a:solidFill>
                  <a:schemeClr val="tx1"/>
                </a:solidFill>
                <a:effectLst/>
                <a:latin typeface="+mn-lt"/>
                <a:ea typeface="+mn-ea"/>
                <a:cs typeface="+mn-cs"/>
              </a:rPr>
              <a:t>Tetradic</a:t>
            </a:r>
            <a:r>
              <a:rPr lang="en-US" sz="1200" b="1"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Phối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màu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bổ</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túc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kẽ</a:t>
            </a:r>
            <a:r>
              <a:rPr lang="en-US" sz="1200" b="1" kern="1200" dirty="0">
                <a:solidFill>
                  <a:schemeClr val="tx1"/>
                </a:solidFill>
                <a:effectLst/>
                <a:latin typeface="+mn-lt"/>
                <a:ea typeface="+mn-ea"/>
                <a:cs typeface="+mn-cs"/>
              </a:rPr>
              <a:t> (Split-complementary)</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tam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b="1" kern="1200" dirty="0" err="1">
                <a:solidFill>
                  <a:schemeClr val="tx1"/>
                </a:solidFill>
                <a:effectLst/>
                <a:latin typeface="+mn-lt"/>
                <a:ea typeface="+mn-ea"/>
                <a:cs typeface="+mn-cs"/>
              </a:rPr>
              <a:t>Nguyên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tắc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Balance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design,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trục</a:t>
            </a:r>
            <a:r>
              <a:rPr lang="en-US" sz="1200" kern="1200" dirty="0">
                <a:solidFill>
                  <a:schemeClr val="tx1"/>
                </a:solidFill>
                <a:effectLst/>
                <a:latin typeface="+mn-lt"/>
                <a:ea typeface="+mn-ea"/>
                <a:cs typeface="+mn-cs"/>
              </a:rPr>
              <a:t> 50/50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chia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trục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design.</a:t>
            </a:r>
            <a:endParaRPr lang="en-US" sz="1050" kern="1200" dirty="0">
              <a:solidFill>
                <a:schemeClr val="tx1"/>
              </a:solidFill>
              <a:effectLst/>
              <a:latin typeface="+mn-lt"/>
              <a:ea typeface="+mn-ea"/>
              <a:cs typeface="+mn-cs"/>
            </a:endParaRPr>
          </a:p>
          <a:p>
            <a:pPr lvl="2"/>
            <a:r>
              <a:rPr lang="en-US" sz="1200" b="1" kern="1200" dirty="0">
                <a:solidFill>
                  <a:schemeClr val="tx1"/>
                </a:solidFill>
                <a:effectLst/>
                <a:latin typeface="+mn-lt"/>
                <a:ea typeface="+mn-ea"/>
                <a:cs typeface="+mn-cs"/>
              </a:rPr>
              <a:t>Rhythm (</a:t>
            </a:r>
            <a:r>
              <a:rPr lang="en-US" sz="1200" b="1" kern="1200" dirty="0" err="1">
                <a:solidFill>
                  <a:schemeClr val="tx1"/>
                </a:solidFill>
                <a:effectLst/>
                <a:latin typeface="+mn-lt"/>
                <a:ea typeface="+mn-ea"/>
                <a:cs typeface="+mn-cs"/>
              </a:rPr>
              <a:t>luật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nhịp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điệu</a:t>
            </a:r>
            <a:r>
              <a:rPr lang="en-US" sz="1200" b="1"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designer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nhịp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Emphasis (</a:t>
            </a:r>
            <a:r>
              <a:rPr lang="en-US" sz="1200" b="1"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hẹp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dân</a:t>
            </a:r>
            <a:r>
              <a:rPr lang="en-US" sz="1200" kern="1200" dirty="0">
                <a:solidFill>
                  <a:schemeClr val="tx1"/>
                </a:solidFill>
                <a:effectLst/>
                <a:latin typeface="+mn-lt"/>
                <a:ea typeface="+mn-ea"/>
                <a:cs typeface="+mn-cs"/>
              </a:rPr>
              <a:t> designer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Unity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1 layout,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hòa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1 layout,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icon,…</a:t>
            </a:r>
            <a:r>
              <a:rPr lang="en-US" sz="1200" kern="1200" dirty="0" err="1">
                <a:solidFill>
                  <a:schemeClr val="tx1"/>
                </a:solidFill>
                <a:effectLst/>
                <a:latin typeface="+mn-lt"/>
                <a:ea typeface="+mn-ea"/>
                <a:cs typeface="+mn-cs"/>
              </a:rPr>
              <a:t>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hòa</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Simplicity: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a:t>
            </a:r>
            <a:r>
              <a:rPr lang="en-US" sz="1200" kern="1200" dirty="0">
                <a:solidFill>
                  <a:schemeClr val="tx1"/>
                </a:solidFill>
                <a:effectLst/>
                <a:latin typeface="+mn-lt"/>
                <a:ea typeface="+mn-ea"/>
                <a:cs typeface="+mn-cs"/>
              </a:rPr>
              <a:t> ý.</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sang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Proportion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layout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hòa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to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phòng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sở</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lý</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thuyết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kiểu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chữ</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 Typography )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font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Serif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Sans serif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website.</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website</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(fixed layout) - </a:t>
            </a:r>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rộng</a:t>
            </a:r>
            <a:r>
              <a:rPr lang="en-US" sz="1200" u="none" strike="noStrike" kern="1200" dirty="0">
                <a:solidFill>
                  <a:schemeClr val="tx1"/>
                </a:solidFill>
                <a:effectLst/>
                <a:latin typeface="+mn-lt"/>
                <a:ea typeface="+mn-ea"/>
                <a:cs typeface="+mn-cs"/>
              </a:rPr>
              <a:t>(width)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website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1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Ví</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dụ</a:t>
            </a:r>
            <a:r>
              <a:rPr lang="en-US" sz="1200" u="none" strike="noStrike" kern="1200" dirty="0">
                <a:solidFill>
                  <a:schemeClr val="tx1"/>
                </a:solidFill>
                <a:effectLst/>
                <a:latin typeface="+mn-lt"/>
                <a:ea typeface="+mn-ea"/>
                <a:cs typeface="+mn-cs"/>
              </a:rPr>
              <a:t> 800px, 1000px,960px, 1260px,...</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lưu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động</a:t>
            </a:r>
            <a:r>
              <a:rPr lang="en-US" sz="1200" u="none" strike="noStrike" kern="1200" dirty="0">
                <a:solidFill>
                  <a:schemeClr val="tx1"/>
                </a:solidFill>
                <a:effectLst/>
                <a:latin typeface="+mn-lt"/>
                <a:ea typeface="+mn-ea"/>
                <a:cs typeface="+mn-cs"/>
              </a:rPr>
              <a:t> (fluid layout) - </a:t>
            </a:r>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lưu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động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tính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tỷ</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lệ</a:t>
            </a:r>
            <a:r>
              <a:rPr lang="en-US" sz="1200" u="none" strike="noStrike" kern="1200" dirty="0">
                <a:solidFill>
                  <a:schemeClr val="tx1"/>
                </a:solidFill>
                <a:effectLst/>
                <a:latin typeface="+mn-lt"/>
                <a:ea typeface="+mn-ea"/>
                <a:cs typeface="+mn-cs"/>
              </a:rPr>
              <a:t> % </a:t>
            </a:r>
            <a:r>
              <a:rPr lang="en-US" sz="1200" u="none" strike="noStrike" kern="1200" dirty="0" err="1">
                <a:solidFill>
                  <a:schemeClr val="tx1"/>
                </a:solidFill>
                <a:effectLst/>
                <a:latin typeface="+mn-lt"/>
                <a:ea typeface="+mn-ea"/>
                <a:cs typeface="+mn-cs"/>
              </a:rPr>
              <a:t>thay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vì</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px</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do </a:t>
            </a:r>
            <a:r>
              <a:rPr lang="en-US" sz="1200" u="none" strike="noStrike" kern="1200" dirty="0" err="1">
                <a:solidFill>
                  <a:schemeClr val="tx1"/>
                </a:solidFill>
                <a:effectLst/>
                <a:latin typeface="+mn-lt"/>
                <a:ea typeface="+mn-ea"/>
                <a:cs typeface="+mn-cs"/>
              </a:rPr>
              <a:t>đó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rộng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website co </a:t>
            </a:r>
            <a:r>
              <a:rPr lang="en-US" sz="1200" u="none" strike="noStrike" kern="1200" dirty="0" err="1">
                <a:solidFill>
                  <a:schemeClr val="tx1"/>
                </a:solidFill>
                <a:effectLst/>
                <a:latin typeface="+mn-lt"/>
                <a:ea typeface="+mn-ea"/>
                <a:cs typeface="+mn-cs"/>
              </a:rPr>
              <a:t>giãn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thước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cửa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sổ</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trình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duyệt</a:t>
            </a:r>
            <a:r>
              <a:rPr lang="en-US" sz="1200" u="none" strike="noStrike" kern="1200" dirty="0">
                <a:solidFill>
                  <a:schemeClr val="tx1"/>
                </a:solidFill>
                <a:effectLst/>
                <a:latin typeface="+mn-lt"/>
                <a:ea typeface="+mn-ea"/>
                <a:cs typeface="+mn-cs"/>
              </a:rPr>
              <a:t> (browser windows)</a:t>
            </a:r>
            <a:endParaRPr lang="en-US" sz="1050" u="none" strike="noStrike"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(elastic layout) -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co </a:t>
            </a:r>
            <a:r>
              <a:rPr lang="en-US" sz="1200" kern="1200" dirty="0" err="1">
                <a:solidFill>
                  <a:schemeClr val="tx1"/>
                </a:solidFill>
                <a:effectLst/>
                <a:latin typeface="+mn-lt"/>
                <a:ea typeface="+mn-ea"/>
                <a:cs typeface="+mn-cs"/>
              </a:rPr>
              <a:t>giãn</a:t>
            </a:r>
            <a:r>
              <a:rPr lang="en-US" sz="1200" kern="1200" dirty="0">
                <a:solidFill>
                  <a:schemeClr val="tx1"/>
                </a:solidFill>
                <a:effectLst/>
                <a:latin typeface="+mn-lt"/>
                <a:ea typeface="+mn-ea"/>
                <a:cs typeface="+mn-cs"/>
              </a:rPr>
              <a:t> (elastic layout)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Responsive web design :</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Responsive Web Design (RWD)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Responsive,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hiển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14</a:t>
            </a:fld>
            <a:endParaRPr lang="en-US"/>
          </a:p>
        </p:txBody>
      </p:sp>
    </p:spTree>
    <p:extLst>
      <p:ext uri="{BB962C8B-B14F-4D97-AF65-F5344CB8AC3E}">
        <p14:creationId xmlns:p14="http://schemas.microsoft.com/office/powerpoint/2010/main" val="2182649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sz="1200" b="1" kern="1200" dirty="0">
                <a:solidFill>
                  <a:schemeClr val="tx1"/>
                </a:solidFill>
                <a:effectLst/>
                <a:latin typeface="+mn-lt"/>
                <a:ea typeface="+mn-ea"/>
                <a:cs typeface="+mn-cs"/>
              </a:rPr>
              <a:t>Phân tích quy trình nghiệp vụ</a:t>
            </a:r>
            <a:endParaRPr lang="en-US" sz="1050" kern="1200" dirty="0">
              <a:solidFill>
                <a:schemeClr val="tx1"/>
              </a:solidFill>
              <a:effectLst/>
              <a:latin typeface="+mn-lt"/>
              <a:ea typeface="+mn-ea"/>
              <a:cs typeface="+mn-cs"/>
            </a:endParaRPr>
          </a:p>
          <a:p>
            <a:pPr marL="1143000" marR="0" lvl="2" indent="-228600">
              <a:spcBef>
                <a:spcPts val="600"/>
              </a:spcBef>
              <a:spcAft>
                <a:spcPts val="600"/>
              </a:spcAft>
              <a:buFont typeface="+mj-lt"/>
              <a:buAutoNum type="arabicPeriod"/>
              <a:tabLst>
                <a:tab pos="228600" algn="l"/>
                <a:tab pos="630555" algn="l"/>
                <a:tab pos="630555" algn="l"/>
              </a:tabLst>
            </a:pPr>
            <a:r>
              <a:rPr lang="vi-VN" sz="1500" b="1" i="1" dirty="0">
                <a:effectLst/>
                <a:latin typeface="Times New Roman" panose="02020603050405020304" pitchFamily="18" charset="0"/>
                <a:ea typeface="Yu Mincho" panose="02020400000000000000" pitchFamily="18" charset="-128"/>
              </a:rPr>
              <a:t>Quy trình đăng ký tài khoản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vi-VN" sz="1400" dirty="0">
                <a:effectLst/>
                <a:latin typeface="Times New Roman" panose="02020603050405020304" pitchFamily="18" charset="0"/>
                <a:ea typeface="Yu Mincho" panose="02020400000000000000" pitchFamily="18" charset="-128"/>
              </a:rPr>
              <a:t>Khách hàng đi từ trang chủ vào trang đăng ký. Nhập thông tin đăng ký và ấn đăng ký. Nếu check validate là các giá trị invalid thì sẽ hiển thị lỗi dưới từng ô nhập và nếu sai sẽ hiển thị ô thông báo và nhấn quay lại trang chủ. Nếu đã có tài khoản có thể nhấn đăng nhập.</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vi-VN" sz="1500" b="1" i="1" dirty="0">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vi-VN" sz="1500" b="1" i="1" dirty="0">
                <a:effectLst/>
                <a:latin typeface="Times New Roman" panose="02020603050405020304" pitchFamily="18" charset="0"/>
                <a:ea typeface="Yu Mincho" panose="02020400000000000000" pitchFamily="18" charset="-128"/>
              </a:rPr>
              <a:t>Quy trình đăng ký tài khoản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vi-VN" sz="1400" dirty="0">
                <a:effectLst/>
                <a:latin typeface="Times New Roman" panose="02020603050405020304" pitchFamily="18" charset="0"/>
                <a:ea typeface="Yu Mincho" panose="02020400000000000000" pitchFamily="18" charset="-128"/>
              </a:rPr>
              <a:t>Khách hàng đi từ trang chủ vào trang đăng ký. Nhập thông tin đăng ký và ấn đăng ký. Nếu check validate là các giá trị invalid thì sẽ hiển thị lỗi dưới từng ô nhập và nếu sai sẽ hiển thị ô thông báo và nhấn quay lại trang chủ. Nếu đã có tài khoản có thể nhấn đăng nhập.</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vi-VN" sz="1500" b="1" i="1" dirty="0">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đăng </a:t>
            </a:r>
            <a:r>
              <a:rPr lang="en-US" sz="1500" b="1" i="1" dirty="0" err="1">
                <a:effectLst/>
                <a:latin typeface="Times New Roman" panose="02020603050405020304" pitchFamily="18" charset="0"/>
                <a:ea typeface="Yu Mincho" panose="02020400000000000000" pitchFamily="18" charset="-128"/>
              </a:rPr>
              <a:t>nhập</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spc="-20" dirty="0" err="1">
                <a:effectLst/>
                <a:latin typeface="Times New Roman" panose="02020603050405020304" pitchFamily="18" charset="0"/>
                <a:ea typeface="Yu Mincho" panose="02020400000000000000" pitchFamily="18" charset="-128"/>
              </a:rPr>
              <a:t>Khách</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hàng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từ</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chủ</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đăng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tin đăng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trở</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lại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chủ</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Nếu</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chưa</a:t>
            </a:r>
            <a:r>
              <a:rPr lang="en-US" sz="1400" spc="-20" dirty="0">
                <a:effectLst/>
                <a:latin typeface="Times New Roman" panose="02020603050405020304" pitchFamily="18" charset="0"/>
                <a:ea typeface="Yu Mincho" panose="02020400000000000000" pitchFamily="18" charset="-128"/>
              </a:rPr>
              <a:t> có </a:t>
            </a:r>
            <a:r>
              <a:rPr lang="en-US" sz="1400" spc="-20" dirty="0" err="1">
                <a:effectLst/>
                <a:latin typeface="Times New Roman" panose="02020603050405020304" pitchFamily="18" charset="0"/>
                <a:ea typeface="Yu Mincho" panose="02020400000000000000" pitchFamily="18" charset="-128"/>
              </a:rPr>
              <a:t>tài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khoản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nhấn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tới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đăng ký.</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spc="-20" dirty="0" err="1">
                <a:effectLst/>
                <a:latin typeface="Times New Roman" panose="02020603050405020304" pitchFamily="18" charset="0"/>
                <a:ea typeface="Yu Mincho" panose="02020400000000000000" pitchFamily="18" charset="-128"/>
              </a:rPr>
              <a:t>Quy</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trình</a:t>
            </a:r>
            <a:r>
              <a:rPr lang="en-US" sz="1500" b="1" i="1" spc="-20" dirty="0">
                <a:effectLst/>
                <a:latin typeface="Times New Roman" panose="02020603050405020304" pitchFamily="18" charset="0"/>
                <a:ea typeface="Yu Mincho" panose="02020400000000000000" pitchFamily="18" charset="-128"/>
              </a:rPr>
              <a:t> đăng ký </a:t>
            </a:r>
            <a:r>
              <a:rPr lang="en-US" sz="1500" b="1" i="1" spc="-20" dirty="0" err="1">
                <a:effectLst/>
                <a:latin typeface="Times New Roman" panose="02020603050405020304" pitchFamily="18" charset="0"/>
                <a:ea typeface="Yu Mincho" panose="02020400000000000000" pitchFamily="18" charset="-128"/>
              </a:rPr>
              <a:t>nhận</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thông</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báo</a:t>
            </a:r>
            <a:endParaRPr lang="en-US" sz="1500" b="1" i="1" dirty="0">
              <a:effectLst/>
              <a:latin typeface="Times New Roman" panose="02020603050405020304" pitchFamily="18" charset="0"/>
              <a:ea typeface="Yu Mincho" panose="02020400000000000000" pitchFamily="18" charset="-128"/>
            </a:endParaRPr>
          </a:p>
          <a:p>
            <a:pPr marL="0" marR="0" indent="0" algn="just">
              <a:lnSpc>
                <a:spcPct val="150000"/>
              </a:lnSpc>
              <a:spcBef>
                <a:spcPts val="600"/>
              </a:spcBef>
              <a:spcAft>
                <a:spcPts val="0"/>
              </a:spcAft>
            </a:pPr>
            <a:r>
              <a:rPr lang="en-US" sz="1400" spc="-20" dirty="0" err="1">
                <a:effectLst/>
                <a:latin typeface="Times New Roman" panose="02020603050405020304" pitchFamily="18" charset="0"/>
                <a:ea typeface="Yu Mincho" panose="02020400000000000000" pitchFamily="18" charset="-128"/>
              </a:rPr>
              <a:t>Khách</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hàng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truy</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website, footer ở </a:t>
            </a:r>
            <a:r>
              <a:rPr lang="en-US" sz="1400" spc="-20" dirty="0" err="1">
                <a:effectLst/>
                <a:latin typeface="Times New Roman" panose="02020603050405020304" pitchFamily="18" charset="0"/>
                <a:ea typeface="Yu Mincho" panose="02020400000000000000" pitchFamily="18" charset="-128"/>
              </a:rPr>
              <a:t>bất</a:t>
            </a:r>
            <a:r>
              <a:rPr lang="en-US" sz="1400" spc="-20" dirty="0">
                <a:effectLst/>
                <a:latin typeface="Times New Roman" panose="02020603050405020304" pitchFamily="18" charset="0"/>
                <a:ea typeface="Yu Mincho" panose="02020400000000000000" pitchFamily="18" charset="-128"/>
              </a:rPr>
              <a:t> kỳ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nào </a:t>
            </a:r>
            <a:r>
              <a:rPr lang="en-US" sz="1400" spc="-20" dirty="0" err="1">
                <a:effectLst/>
                <a:latin typeface="Times New Roman" panose="02020603050405020304" pitchFamily="18" charset="0"/>
                <a:ea typeface="Yu Mincho" panose="02020400000000000000" pitchFamily="18" charset="-128"/>
              </a:rPr>
              <a:t>cũng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có </a:t>
            </a:r>
            <a:r>
              <a:rPr lang="en-US" sz="1400" spc="-20" dirty="0" err="1">
                <a:effectLst/>
                <a:latin typeface="Times New Roman" panose="02020603050405020304" pitchFamily="18" charset="0"/>
                <a:ea typeface="Yu Mincho" panose="02020400000000000000" pitchFamily="18" charset="-128"/>
              </a:rPr>
              <a:t>mục</a:t>
            </a:r>
            <a:r>
              <a:rPr lang="en-US" sz="1400" spc="-20" dirty="0">
                <a:effectLst/>
                <a:latin typeface="Times New Roman" panose="02020603050405020304" pitchFamily="18" charset="0"/>
                <a:ea typeface="Yu Mincho" panose="02020400000000000000" pitchFamily="18" charset="-128"/>
              </a:rPr>
              <a:t> đăng ký </a:t>
            </a:r>
            <a:r>
              <a:rPr lang="en-US" sz="1400" spc="-20" dirty="0" err="1">
                <a:effectLst/>
                <a:latin typeface="Times New Roman" panose="02020603050405020304" pitchFamily="18" charset="0"/>
                <a:ea typeface="Yu Mincho" panose="02020400000000000000" pitchFamily="18" charset="-128"/>
              </a:rPr>
              <a:t>nhận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báo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Thực</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hiện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gmail</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nhấn</a:t>
            </a:r>
            <a:r>
              <a:rPr lang="en-US" sz="1400" spc="-20" dirty="0">
                <a:effectLst/>
                <a:latin typeface="Times New Roman" panose="02020603050405020304" pitchFamily="18" charset="0"/>
                <a:ea typeface="Yu Mincho" panose="02020400000000000000" pitchFamily="18" charset="-128"/>
              </a:rPr>
              <a:t> button “</a:t>
            </a:r>
            <a:r>
              <a:rPr lang="en-US" sz="1400" spc="-20" dirty="0" err="1">
                <a:effectLst/>
                <a:latin typeface="Times New Roman" panose="02020603050405020304" pitchFamily="18" charset="0"/>
                <a:ea typeface="Yu Mincho" panose="02020400000000000000" pitchFamily="18" charset="-128"/>
              </a:rPr>
              <a:t>Gửi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ngay</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để</a:t>
            </a:r>
            <a:r>
              <a:rPr lang="en-US" sz="1400" spc="-20" dirty="0">
                <a:effectLst/>
                <a:latin typeface="Times New Roman" panose="02020603050405020304" pitchFamily="18" charset="0"/>
                <a:ea typeface="Yu Mincho" panose="02020400000000000000" pitchFamily="18" charset="-128"/>
              </a:rPr>
              <a:t> đăng ký </a:t>
            </a:r>
            <a:r>
              <a:rPr lang="en-US" sz="1400" spc="-20" dirty="0" err="1">
                <a:effectLst/>
                <a:latin typeface="Times New Roman" panose="02020603050405020304" pitchFamily="18" charset="0"/>
                <a:ea typeface="Yu Mincho" panose="02020400000000000000" pitchFamily="18" charset="-128"/>
              </a:rPr>
              <a:t>nhận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báo</a:t>
            </a:r>
            <a:r>
              <a:rPr lang="en-US" sz="1400" spc="-20" dirty="0">
                <a:effectLst/>
                <a:latin typeface="Times New Roman" panose="02020603050405020304" pitchFamily="18" charset="0"/>
                <a:ea typeface="Yu Mincho" panose="02020400000000000000" pitchFamily="18" charset="-128"/>
              </a:rPr>
              <a:t>.</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đặt</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bắt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buộc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phải</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công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sử</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dụng</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chức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năng</a:t>
            </a:r>
            <a:r>
              <a:rPr lang="en-US" sz="1400" dirty="0">
                <a:effectLst/>
                <a:latin typeface="Times New Roman" panose="02020603050405020304" pitchFamily="18" charset="0"/>
                <a:ea typeface="Yu Mincho" panose="02020400000000000000" pitchFamily="18" charset="-128"/>
              </a:rPr>
              <a:t> này. 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hoặc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ngay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giỏ</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tục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bước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thanh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toán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nộp</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hồ</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sơ</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ứng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tuyển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truy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trang</a:t>
            </a:r>
            <a:r>
              <a:rPr lang="en-US" sz="1400" dirty="0">
                <a:effectLst/>
                <a:latin typeface="Times New Roman" panose="02020603050405020304" pitchFamily="18" charset="0"/>
                <a:ea typeface="Yu Mincho" panose="02020400000000000000" pitchFamily="18" charset="-128"/>
              </a:rPr>
              <a:t> con là “</a:t>
            </a:r>
            <a:r>
              <a:rPr lang="en-US" sz="1400" dirty="0" err="1">
                <a:effectLst/>
                <a:latin typeface="Times New Roman" panose="02020603050405020304" pitchFamily="18" charset="0"/>
                <a:ea typeface="Yu Mincho" panose="02020400000000000000" pitchFamily="18" charset="-128"/>
              </a:rPr>
              <a:t>Tuyển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dụng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Việc</a:t>
            </a:r>
            <a:r>
              <a:rPr lang="en-US" sz="1400" dirty="0">
                <a:effectLst/>
                <a:latin typeface="Times New Roman" panose="02020603050405020304" pitchFamily="18" charset="0"/>
                <a:ea typeface="Yu Mincho" panose="02020400000000000000" pitchFamily="18" charset="-128"/>
              </a:rPr>
              <a:t> làm”,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a:t>
            </a:r>
            <a:r>
              <a:rPr lang="en-US" sz="1400" dirty="0" err="1">
                <a:effectLst/>
                <a:latin typeface="Times New Roman" panose="02020603050405020304" pitchFamily="18" charset="0"/>
                <a:ea typeface="Yu Mincho" panose="02020400000000000000" pitchFamily="18" charset="-128"/>
              </a:rPr>
              <a:t>Nộp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hồ</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tuyển</a:t>
            </a:r>
            <a:r>
              <a:rPr lang="en-US" sz="1400" dirty="0">
                <a:effectLst/>
                <a:latin typeface="Times New Roman" panose="02020603050405020304" pitchFamily="18" charset="0"/>
                <a:ea typeface="Yu Mincho" panose="02020400000000000000" pitchFamily="18" charset="-128"/>
              </a:rPr>
              <a:t>” .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icon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việc</a:t>
            </a:r>
            <a:r>
              <a:rPr lang="en-US" sz="1400" dirty="0">
                <a:effectLst/>
                <a:latin typeface="Times New Roman" panose="02020603050405020304" pitchFamily="18" charset="0"/>
                <a:ea typeface="Yu Mincho" panose="02020400000000000000" pitchFamily="18" charset="-128"/>
              </a:rPr>
              <a:t> làm </a:t>
            </a:r>
            <a:r>
              <a:rPr lang="en-US" sz="1400" dirty="0" err="1">
                <a:effectLst/>
                <a:latin typeface="Times New Roman" panose="02020603050405020304" pitchFamily="18" charset="0"/>
                <a:ea typeface="Yu Mincho" panose="02020400000000000000" pitchFamily="18" charset="-128"/>
              </a:rPr>
              <a:t>tương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Yêu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thích</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quản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lí</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thông</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tài</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khoản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website </a:t>
            </a:r>
            <a:r>
              <a:rPr lang="en-US" sz="1400" dirty="0" err="1">
                <a:effectLst/>
                <a:latin typeface="Times New Roman" panose="02020603050405020304" pitchFamily="18" charset="0"/>
                <a:ea typeface="Yu Mincho" panose="02020400000000000000" pitchFamily="18" charset="-128"/>
              </a:rPr>
              <a:t>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công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icon avatar ở menu bar,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Tài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khoản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đây</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hồ</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sơ</a:t>
            </a:r>
            <a:r>
              <a:rPr lang="en-US" sz="1400" dirty="0">
                <a:effectLst/>
                <a:latin typeface="Times New Roman" panose="02020603050405020304" pitchFamily="18" charset="0"/>
                <a:ea typeface="Yu Mincho" panose="02020400000000000000" pitchFamily="18" charset="-128"/>
              </a:rPr>
              <a:t> của account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mật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khẩu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địa</a:t>
            </a:r>
            <a:r>
              <a:rPr lang="en-US" sz="1400" dirty="0">
                <a:effectLst/>
                <a:latin typeface="Times New Roman" panose="02020603050405020304" pitchFamily="18" charset="0"/>
                <a:ea typeface="Yu Mincho" panose="02020400000000000000" pitchFamily="18" charset="-128"/>
              </a:rPr>
              <a:t> chỉ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1 </a:t>
            </a:r>
            <a:r>
              <a:rPr lang="en-US" sz="1400" dirty="0" err="1">
                <a:effectLst/>
                <a:latin typeface="Times New Roman" panose="02020603050405020304" pitchFamily="18" charset="0"/>
                <a:ea typeface="Yu Mincho" panose="02020400000000000000" pitchFamily="18" charset="-128"/>
              </a:rPr>
              <a:t>số</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câu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lời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hỗ</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từ</a:t>
            </a:r>
            <a:r>
              <a:rPr lang="en-US" sz="1400" dirty="0">
                <a:effectLst/>
                <a:latin typeface="Times New Roman" panose="02020603050405020304" pitchFamily="18" charset="0"/>
                <a:ea typeface="Yu Mincho" panose="02020400000000000000" pitchFamily="18" charset="-128"/>
              </a:rPr>
              <a:t> admin.</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xem</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tức</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truy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màn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hình</a:t>
            </a:r>
            <a:r>
              <a:rPr lang="en-US" sz="1400" dirty="0">
                <a:effectLst/>
                <a:latin typeface="Times New Roman" panose="02020603050405020304" pitchFamily="18" charset="0"/>
                <a:ea typeface="Yu Mincho" panose="02020400000000000000" pitchFamily="18" charset="-128"/>
              </a:rPr>
              <a:t> Blog,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bài tin </a:t>
            </a:r>
            <a:r>
              <a:rPr lang="en-US" sz="1400" dirty="0" err="1">
                <a:effectLst/>
                <a:latin typeface="Times New Roman" panose="02020603050405020304" pitchFamily="18" charset="0"/>
                <a:ea typeface="Yu Mincho" panose="02020400000000000000" pitchFamily="18" charset="-128"/>
              </a:rPr>
              <a:t>tức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muốn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hiển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thị</a:t>
            </a:r>
            <a:r>
              <a:rPr lang="en-US" sz="1400" dirty="0">
                <a:effectLst/>
                <a:latin typeface="Times New Roman" panose="02020603050405020304" pitchFamily="18" charset="0"/>
                <a:ea typeface="Yu Mincho" panose="02020400000000000000" pitchFamily="18" charset="-128"/>
              </a:rPr>
              <a:t> bài tin </a:t>
            </a:r>
            <a:r>
              <a:rPr lang="en-US" sz="1400" dirty="0" err="1">
                <a:effectLst/>
                <a:latin typeface="Times New Roman" panose="02020603050405020304" pitchFamily="18" charset="0"/>
                <a:ea typeface="Yu Mincho" panose="02020400000000000000" pitchFamily="18" charset="-128"/>
              </a:rPr>
              <a:t>tức</a:t>
            </a:r>
            <a:r>
              <a:rPr lang="en-US" sz="1400" dirty="0">
                <a:effectLst/>
                <a:latin typeface="Times New Roman" panose="02020603050405020304" pitchFamily="18" charset="0"/>
                <a:ea typeface="Yu Mincho" panose="02020400000000000000" pitchFamily="18" charset="-128"/>
              </a:rPr>
              <a:t> chi </a:t>
            </a:r>
            <a:r>
              <a:rPr lang="en-US" sz="1400" dirty="0" err="1">
                <a:effectLst/>
                <a:latin typeface="Times New Roman" panose="02020603050405020304" pitchFamily="18" charset="0"/>
                <a:ea typeface="Yu Mincho" panose="02020400000000000000" pitchFamily="18" charset="-128"/>
              </a:rPr>
              <a:t>tiết</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xem</a:t>
            </a:r>
            <a:r>
              <a:rPr lang="en-US" sz="1500" b="1" i="1" dirty="0">
                <a:effectLst/>
                <a:latin typeface="Times New Roman" panose="02020603050405020304" pitchFamily="18" charset="0"/>
                <a:ea typeface="Yu Mincho" panose="02020400000000000000" pitchFamily="18" charset="-128"/>
              </a:rPr>
              <a:t> chi </a:t>
            </a:r>
            <a:r>
              <a:rPr lang="en-US" sz="1500" b="1" i="1" dirty="0" err="1">
                <a:effectLst/>
                <a:latin typeface="Times New Roman" panose="02020603050405020304" pitchFamily="18" charset="0"/>
                <a:ea typeface="Yu Mincho" panose="02020400000000000000" pitchFamily="18" charset="-128"/>
              </a:rPr>
              <a:t>tiết</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a:effectLst/>
                <a:latin typeface="Times New Roman" panose="02020603050405020304" pitchFamily="18" charset="0"/>
                <a:ea typeface="Yu Mincho" panose="02020400000000000000" pitchFamily="18" charset="-128"/>
              </a:rPr>
              <a:t>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chuyển</a:t>
            </a:r>
            <a:r>
              <a:rPr lang="en-US" sz="1400" dirty="0">
                <a:effectLst/>
                <a:latin typeface="Times New Roman" panose="02020603050405020304" pitchFamily="18" charset="0"/>
                <a:ea typeface="Yu Mincho" panose="02020400000000000000" pitchFamily="18" charset="-128"/>
              </a:rPr>
              <a:t> sang </a:t>
            </a:r>
            <a:r>
              <a:rPr lang="en-US" sz="1400" dirty="0" err="1">
                <a:effectLst/>
                <a:latin typeface="Times New Roman" panose="02020603050405020304" pitchFamily="18" charset="0"/>
                <a:ea typeface="Yu Mincho" panose="02020400000000000000" pitchFamily="18" charset="-128"/>
              </a:rPr>
              <a:t>lần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lượt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Chờ</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ja-JP" sz="1400" dirty="0">
                <a:effectLst/>
                <a:latin typeface="Times New Roman" panose="02020603050405020304" pitchFamily="18" charset="0"/>
                <a:ea typeface="Yu Mincho" panose="02020400000000000000" pitchFamily="18" charset="-128"/>
              </a:rPr>
              <a: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ja-JP" sz="1400" dirty="0">
                <a:effectLst/>
                <a:latin typeface="Times New Roman" panose="02020603050405020304" pitchFamily="18" charset="0"/>
                <a:ea typeface="Yu Mincho" panose="02020400000000000000" pitchFamily="18" charset="-128"/>
              </a:rPr>
              <a:t>→</a:t>
            </a:r>
            <a:r>
              <a:rPr lang="en-US" sz="1400" dirty="0">
                <a:effectLst/>
                <a:latin typeface="Times New Roman" panose="02020603050405020304" pitchFamily="18" charset="0"/>
                <a:ea typeface="Yu Mincho" panose="02020400000000000000" pitchFamily="18" charset="-128"/>
              </a:rPr>
              <a:t>”</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Chỉ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ở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Chờ</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quyền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lệnh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chi </a:t>
            </a:r>
            <a:r>
              <a:rPr lang="en-US" sz="1400" dirty="0" err="1">
                <a:effectLst/>
                <a:latin typeface="Times New Roman" panose="02020603050405020304" pitchFamily="18" charset="0"/>
                <a:ea typeface="Yu Mincho" panose="02020400000000000000" pitchFamily="18" charset="-128"/>
              </a:rPr>
              <a:t>tiết</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bằng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“Chi </a:t>
            </a:r>
            <a:r>
              <a:rPr lang="en-US" sz="1400" dirty="0" err="1">
                <a:effectLst/>
                <a:latin typeface="Times New Roman" panose="02020603050405020304" pitchFamily="18" charset="0"/>
                <a:ea typeface="Yu Mincho" panose="02020400000000000000" pitchFamily="18" charset="-128"/>
              </a:rPr>
              <a:t>tiết</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hủy</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Ngay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mua</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Khi </a:t>
            </a:r>
            <a:r>
              <a:rPr lang="en-US" sz="1400" dirty="0" err="1">
                <a:effectLst/>
                <a:latin typeface="Times New Roman" panose="02020603050405020304" pitchFamily="18" charset="0"/>
                <a:ea typeface="Yu Mincho" panose="02020400000000000000" pitchFamily="18" charset="-128"/>
              </a:rPr>
              <a:t>chưa</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thì</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vẫn</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hủy</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thanh</a:t>
            </a:r>
            <a:r>
              <a:rPr lang="en-US" sz="1400" dirty="0">
                <a:effectLst/>
                <a:latin typeface="Times New Roman" panose="02020603050405020304" pitchFamily="18" charset="0"/>
                <a:ea typeface="Yu Mincho" panose="02020400000000000000" pitchFamily="18" charset="-128"/>
              </a:rPr>
              <a:t> menu.</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xác</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nhận</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danh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sách</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Với </a:t>
            </a:r>
            <a:r>
              <a:rPr lang="en-US" sz="1400" dirty="0" err="1">
                <a:effectLst/>
                <a:latin typeface="Times New Roman" panose="02020603050405020304" pitchFamily="18" charset="0"/>
                <a:ea typeface="Yu Mincho" panose="02020400000000000000" pitchFamily="18" charset="-128"/>
              </a:rPr>
              <a:t>những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được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thì</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Còn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những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nút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đăng </a:t>
            </a:r>
            <a:r>
              <a:rPr lang="en-US" sz="1500" b="1" i="1" dirty="0" err="1">
                <a:effectLst/>
                <a:latin typeface="Times New Roman" panose="02020603050405020304" pitchFamily="18" charset="0"/>
                <a:ea typeface="Yu Mincho" panose="02020400000000000000" pitchFamily="18" charset="-128"/>
              </a:rPr>
              <a:t>thông</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sản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phẩm</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đó</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xóa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nút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đổi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đánh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giá</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mua</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lại</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a:effectLst/>
                <a:latin typeface="Times New Roman" panose="02020603050405020304" pitchFamily="18" charset="0"/>
                <a:ea typeface="Yu Mincho" panose="02020400000000000000" pitchFamily="18" charset="-128"/>
              </a:rPr>
              <a:t>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chuyển</a:t>
            </a:r>
            <a:r>
              <a:rPr lang="en-US" sz="1400" dirty="0">
                <a:effectLst/>
                <a:latin typeface="Times New Roman" panose="02020603050405020304" pitchFamily="18" charset="0"/>
                <a:ea typeface="Yu Mincho" panose="02020400000000000000" pitchFamily="18" charset="-128"/>
              </a:rPr>
              <a:t> sang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đánh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chất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lượng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Ngoài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ra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“Mua </a:t>
            </a:r>
            <a:r>
              <a:rPr lang="en-US" sz="1400" dirty="0" err="1">
                <a:effectLst/>
                <a:latin typeface="Times New Roman" panose="02020603050405020304" pitchFamily="18" charset="0"/>
                <a:ea typeface="Yu Mincho" panose="02020400000000000000" pitchFamily="18" charset="-128"/>
              </a:rPr>
              <a:t>lại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đưa</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giỏ</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đăng tin </a:t>
            </a:r>
            <a:r>
              <a:rPr lang="en-US" sz="1500" b="1" i="1" dirty="0" err="1">
                <a:effectLst/>
                <a:latin typeface="Times New Roman" panose="02020603050405020304" pitchFamily="18" charset="0"/>
                <a:ea typeface="Yu Mincho" panose="02020400000000000000" pitchFamily="18" charset="-128"/>
              </a:rPr>
              <a:t>tức</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tuyển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dụng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sản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phẩm</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nhân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viên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từ</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giao</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diện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quản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trị</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dọc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tab: “Bài đăng”,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đó</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sửa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xoá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tương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với </a:t>
            </a:r>
            <a:r>
              <a:rPr lang="en-US" sz="1400" dirty="0" err="1">
                <a:effectLst/>
                <a:latin typeface="Times New Roman" panose="02020603050405020304" pitchFamily="18" charset="0"/>
                <a:ea typeface="Yu Mincho" panose="02020400000000000000" pitchFamily="18" charset="-128"/>
              </a:rPr>
              <a:t>mục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thống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kê</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doanh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thu</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dọc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Thống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kê</a:t>
            </a:r>
            <a:r>
              <a:rPr lang="en-US" sz="1400" dirty="0">
                <a:effectLst/>
                <a:latin typeface="Times New Roman" panose="02020603050405020304" pitchFamily="18" charset="0"/>
                <a:ea typeface="Yu Mincho" panose="02020400000000000000" pitchFamily="18" charset="-128"/>
              </a:rPr>
              <a:t>”. </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a:effectLst/>
                <a:latin typeface="Times New Roman" panose="02020603050405020304" pitchFamily="18" charset="0"/>
                <a:ea typeface="Yu Mincho" panose="02020400000000000000" pitchFamily="18" charset="-128"/>
              </a:rPr>
              <a:t>đăng </a:t>
            </a:r>
            <a:r>
              <a:rPr lang="en-US" sz="1500" b="1" i="1" dirty="0" err="1">
                <a:effectLst/>
                <a:latin typeface="Times New Roman" panose="02020603050405020304" pitchFamily="18" charset="0"/>
                <a:ea typeface="Yu Mincho" panose="02020400000000000000" pitchFamily="18" charset="-128"/>
              </a:rPr>
              <a:t>nhập</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spc="-20" dirty="0" err="1">
                <a:effectLst/>
                <a:latin typeface="Times New Roman" panose="02020603050405020304" pitchFamily="18" charset="0"/>
                <a:ea typeface="Yu Mincho" panose="02020400000000000000" pitchFamily="18" charset="-128"/>
              </a:rPr>
              <a:t>Khách</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hàng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từ</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chủ</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đăng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tin đăng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trở</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lại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chủ</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Nếu</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chưa</a:t>
            </a:r>
            <a:r>
              <a:rPr lang="en-US" sz="1400" spc="-20" dirty="0">
                <a:effectLst/>
                <a:latin typeface="Times New Roman" panose="02020603050405020304" pitchFamily="18" charset="0"/>
                <a:ea typeface="Yu Mincho" panose="02020400000000000000" pitchFamily="18" charset="-128"/>
              </a:rPr>
              <a:t> có </a:t>
            </a:r>
            <a:r>
              <a:rPr lang="en-US" sz="1400" spc="-20" dirty="0" err="1">
                <a:effectLst/>
                <a:latin typeface="Times New Roman" panose="02020603050405020304" pitchFamily="18" charset="0"/>
                <a:ea typeface="Yu Mincho" panose="02020400000000000000" pitchFamily="18" charset="-128"/>
              </a:rPr>
              <a:t>tài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khoản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nhấn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tới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đăng ký.</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spc="-20" dirty="0" err="1">
                <a:effectLst/>
                <a:latin typeface="Times New Roman" panose="02020603050405020304" pitchFamily="18" charset="0"/>
                <a:ea typeface="Yu Mincho" panose="02020400000000000000" pitchFamily="18" charset="-128"/>
              </a:rPr>
              <a:t>Quy</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trình</a:t>
            </a:r>
            <a:r>
              <a:rPr lang="en-US" sz="1500" b="1" i="1" spc="-20" dirty="0">
                <a:effectLst/>
                <a:latin typeface="Times New Roman" panose="02020603050405020304" pitchFamily="18" charset="0"/>
                <a:ea typeface="Yu Mincho" panose="02020400000000000000" pitchFamily="18" charset="-128"/>
              </a:rPr>
              <a:t> đăng ký </a:t>
            </a:r>
            <a:r>
              <a:rPr lang="en-US" sz="1500" b="1" i="1" spc="-20" dirty="0" err="1">
                <a:effectLst/>
                <a:latin typeface="Times New Roman" panose="02020603050405020304" pitchFamily="18" charset="0"/>
                <a:ea typeface="Yu Mincho" panose="02020400000000000000" pitchFamily="18" charset="-128"/>
              </a:rPr>
              <a:t>nhận</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thông</a:t>
            </a:r>
            <a:r>
              <a:rPr lang="en-US" sz="1500" b="1" i="1" spc="-20" dirty="0">
                <a:effectLst/>
                <a:latin typeface="Times New Roman" panose="02020603050405020304" pitchFamily="18" charset="0"/>
                <a:ea typeface="Yu Mincho" panose="02020400000000000000" pitchFamily="18" charset="-128"/>
              </a:rPr>
              <a:t> </a:t>
            </a:r>
            <a:r>
              <a:rPr lang="en-US" sz="1500" b="1" i="1" spc="-20" dirty="0" err="1">
                <a:effectLst/>
                <a:latin typeface="Times New Roman" panose="02020603050405020304" pitchFamily="18" charset="0"/>
                <a:ea typeface="Yu Mincho" panose="02020400000000000000" pitchFamily="18" charset="-128"/>
              </a:rPr>
              <a:t>báo</a:t>
            </a:r>
            <a:endParaRPr lang="en-US" sz="1500" b="1" i="1" dirty="0">
              <a:effectLst/>
              <a:latin typeface="Times New Roman" panose="02020603050405020304" pitchFamily="18" charset="0"/>
              <a:ea typeface="Yu Mincho" panose="02020400000000000000" pitchFamily="18" charset="-128"/>
            </a:endParaRPr>
          </a:p>
          <a:p>
            <a:pPr marL="0" marR="0" indent="0" algn="just">
              <a:lnSpc>
                <a:spcPct val="150000"/>
              </a:lnSpc>
              <a:spcBef>
                <a:spcPts val="600"/>
              </a:spcBef>
              <a:spcAft>
                <a:spcPts val="0"/>
              </a:spcAft>
            </a:pPr>
            <a:r>
              <a:rPr lang="en-US" sz="1400" spc="-20" dirty="0" err="1">
                <a:effectLst/>
                <a:latin typeface="Times New Roman" panose="02020603050405020304" pitchFamily="18" charset="0"/>
                <a:ea typeface="Yu Mincho" panose="02020400000000000000" pitchFamily="18" charset="-128"/>
              </a:rPr>
              <a:t>Khách</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hàng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truy</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cập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website, footer ở </a:t>
            </a:r>
            <a:r>
              <a:rPr lang="en-US" sz="1400" spc="-20" dirty="0" err="1">
                <a:effectLst/>
                <a:latin typeface="Times New Roman" panose="02020603050405020304" pitchFamily="18" charset="0"/>
                <a:ea typeface="Yu Mincho" panose="02020400000000000000" pitchFamily="18" charset="-128"/>
              </a:rPr>
              <a:t>bất</a:t>
            </a:r>
            <a:r>
              <a:rPr lang="en-US" sz="1400" spc="-20" dirty="0">
                <a:effectLst/>
                <a:latin typeface="Times New Roman" panose="02020603050405020304" pitchFamily="18" charset="0"/>
                <a:ea typeface="Yu Mincho" panose="02020400000000000000" pitchFamily="18" charset="-128"/>
              </a:rPr>
              <a:t> kỳ </a:t>
            </a:r>
            <a:r>
              <a:rPr lang="en-US" sz="1400" spc="-20" dirty="0" err="1">
                <a:effectLst/>
                <a:latin typeface="Times New Roman" panose="02020603050405020304" pitchFamily="18" charset="0"/>
                <a:ea typeface="Yu Mincho" panose="02020400000000000000" pitchFamily="18" charset="-128"/>
              </a:rPr>
              <a:t>trang</a:t>
            </a:r>
            <a:r>
              <a:rPr lang="en-US" sz="1400" spc="-20" dirty="0">
                <a:effectLst/>
                <a:latin typeface="Times New Roman" panose="02020603050405020304" pitchFamily="18" charset="0"/>
                <a:ea typeface="Yu Mincho" panose="02020400000000000000" pitchFamily="18" charset="-128"/>
              </a:rPr>
              <a:t> nào </a:t>
            </a:r>
            <a:r>
              <a:rPr lang="en-US" sz="1400" spc="-20" dirty="0" err="1">
                <a:effectLst/>
                <a:latin typeface="Times New Roman" panose="02020603050405020304" pitchFamily="18" charset="0"/>
                <a:ea typeface="Yu Mincho" panose="02020400000000000000" pitchFamily="18" charset="-128"/>
              </a:rPr>
              <a:t>cũng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sẽ</a:t>
            </a:r>
            <a:r>
              <a:rPr lang="en-US" sz="1400" spc="-20" dirty="0">
                <a:effectLst/>
                <a:latin typeface="Times New Roman" panose="02020603050405020304" pitchFamily="18" charset="0"/>
                <a:ea typeface="Yu Mincho" panose="02020400000000000000" pitchFamily="18" charset="-128"/>
              </a:rPr>
              <a:t> có </a:t>
            </a:r>
            <a:r>
              <a:rPr lang="en-US" sz="1400" spc="-20" dirty="0" err="1">
                <a:effectLst/>
                <a:latin typeface="Times New Roman" panose="02020603050405020304" pitchFamily="18" charset="0"/>
                <a:ea typeface="Yu Mincho" panose="02020400000000000000" pitchFamily="18" charset="-128"/>
              </a:rPr>
              <a:t>mục</a:t>
            </a:r>
            <a:r>
              <a:rPr lang="en-US" sz="1400" spc="-20" dirty="0">
                <a:effectLst/>
                <a:latin typeface="Times New Roman" panose="02020603050405020304" pitchFamily="18" charset="0"/>
                <a:ea typeface="Yu Mincho" panose="02020400000000000000" pitchFamily="18" charset="-128"/>
              </a:rPr>
              <a:t> đăng ký </a:t>
            </a:r>
            <a:r>
              <a:rPr lang="en-US" sz="1400" spc="-20" dirty="0" err="1">
                <a:effectLst/>
                <a:latin typeface="Times New Roman" panose="02020603050405020304" pitchFamily="18" charset="0"/>
                <a:ea typeface="Yu Mincho" panose="02020400000000000000" pitchFamily="18" charset="-128"/>
              </a:rPr>
              <a:t>nhận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báo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Thực</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hiện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nhập</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gmail</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vào</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nhấn</a:t>
            </a:r>
            <a:r>
              <a:rPr lang="en-US" sz="1400" spc="-20" dirty="0">
                <a:effectLst/>
                <a:latin typeface="Times New Roman" panose="02020603050405020304" pitchFamily="18" charset="0"/>
                <a:ea typeface="Yu Mincho" panose="02020400000000000000" pitchFamily="18" charset="-128"/>
              </a:rPr>
              <a:t> button “</a:t>
            </a:r>
            <a:r>
              <a:rPr lang="en-US" sz="1400" spc="-20" dirty="0" err="1">
                <a:effectLst/>
                <a:latin typeface="Times New Roman" panose="02020603050405020304" pitchFamily="18" charset="0"/>
                <a:ea typeface="Yu Mincho" panose="02020400000000000000" pitchFamily="18" charset="-128"/>
              </a:rPr>
              <a:t>Gửi</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ngay</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để</a:t>
            </a:r>
            <a:r>
              <a:rPr lang="en-US" sz="1400" spc="-20" dirty="0">
                <a:effectLst/>
                <a:latin typeface="Times New Roman" panose="02020603050405020304" pitchFamily="18" charset="0"/>
                <a:ea typeface="Yu Mincho" panose="02020400000000000000" pitchFamily="18" charset="-128"/>
              </a:rPr>
              <a:t> đăng ký </a:t>
            </a:r>
            <a:r>
              <a:rPr lang="en-US" sz="1400" spc="-20" dirty="0" err="1">
                <a:effectLst/>
                <a:latin typeface="Times New Roman" panose="02020603050405020304" pitchFamily="18" charset="0"/>
                <a:ea typeface="Yu Mincho" panose="02020400000000000000" pitchFamily="18" charset="-128"/>
              </a:rPr>
              <a:t>nhận</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thông</a:t>
            </a:r>
            <a:r>
              <a:rPr lang="en-US" sz="1400" spc="-20" dirty="0">
                <a:effectLst/>
                <a:latin typeface="Times New Roman" panose="02020603050405020304" pitchFamily="18" charset="0"/>
                <a:ea typeface="Yu Mincho" panose="02020400000000000000" pitchFamily="18" charset="-128"/>
              </a:rPr>
              <a:t> </a:t>
            </a:r>
            <a:r>
              <a:rPr lang="en-US" sz="1400" spc="-20" dirty="0" err="1">
                <a:effectLst/>
                <a:latin typeface="Times New Roman" panose="02020603050405020304" pitchFamily="18" charset="0"/>
                <a:ea typeface="Yu Mincho" panose="02020400000000000000" pitchFamily="18" charset="-128"/>
              </a:rPr>
              <a:t>báo</a:t>
            </a:r>
            <a:r>
              <a:rPr lang="en-US" sz="1400" spc="-20" dirty="0">
                <a:effectLst/>
                <a:latin typeface="Times New Roman" panose="02020603050405020304" pitchFamily="18" charset="0"/>
                <a:ea typeface="Yu Mincho" panose="02020400000000000000" pitchFamily="18" charset="-128"/>
              </a:rPr>
              <a:t>.</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đặt</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bắt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buộc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phải</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công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sử</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dụng</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chức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năng</a:t>
            </a:r>
            <a:r>
              <a:rPr lang="en-US" sz="1400" dirty="0">
                <a:effectLst/>
                <a:latin typeface="Times New Roman" panose="02020603050405020304" pitchFamily="18" charset="0"/>
                <a:ea typeface="Yu Mincho" panose="02020400000000000000" pitchFamily="18" charset="-128"/>
              </a:rPr>
              <a:t> này. 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hoặc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ngay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giỏ</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tục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bước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thanh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toán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nộp</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hồ</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sơ</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ứng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tuyển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truy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trang</a:t>
            </a:r>
            <a:r>
              <a:rPr lang="en-US" sz="1400" dirty="0">
                <a:effectLst/>
                <a:latin typeface="Times New Roman" panose="02020603050405020304" pitchFamily="18" charset="0"/>
                <a:ea typeface="Yu Mincho" panose="02020400000000000000" pitchFamily="18" charset="-128"/>
              </a:rPr>
              <a:t> con là “</a:t>
            </a:r>
            <a:r>
              <a:rPr lang="en-US" sz="1400" dirty="0" err="1">
                <a:effectLst/>
                <a:latin typeface="Times New Roman" panose="02020603050405020304" pitchFamily="18" charset="0"/>
                <a:ea typeface="Yu Mincho" panose="02020400000000000000" pitchFamily="18" charset="-128"/>
              </a:rPr>
              <a:t>Tuyển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dụng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Việc</a:t>
            </a:r>
            <a:r>
              <a:rPr lang="en-US" sz="1400" dirty="0">
                <a:effectLst/>
                <a:latin typeface="Times New Roman" panose="02020603050405020304" pitchFamily="18" charset="0"/>
                <a:ea typeface="Yu Mincho" panose="02020400000000000000" pitchFamily="18" charset="-128"/>
              </a:rPr>
              <a:t> làm”,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a:t>
            </a:r>
            <a:r>
              <a:rPr lang="en-US" sz="1400" dirty="0" err="1">
                <a:effectLst/>
                <a:latin typeface="Times New Roman" panose="02020603050405020304" pitchFamily="18" charset="0"/>
                <a:ea typeface="Yu Mincho" panose="02020400000000000000" pitchFamily="18" charset="-128"/>
              </a:rPr>
              <a:t>Nộp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hồ</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tuyển</a:t>
            </a:r>
            <a:r>
              <a:rPr lang="en-US" sz="1400" dirty="0">
                <a:effectLst/>
                <a:latin typeface="Times New Roman" panose="02020603050405020304" pitchFamily="18" charset="0"/>
                <a:ea typeface="Yu Mincho" panose="02020400000000000000" pitchFamily="18" charset="-128"/>
              </a:rPr>
              <a:t>” .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icon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việc</a:t>
            </a:r>
            <a:r>
              <a:rPr lang="en-US" sz="1400" dirty="0">
                <a:effectLst/>
                <a:latin typeface="Times New Roman" panose="02020603050405020304" pitchFamily="18" charset="0"/>
                <a:ea typeface="Yu Mincho" panose="02020400000000000000" pitchFamily="18" charset="-128"/>
              </a:rPr>
              <a:t> làm </a:t>
            </a:r>
            <a:r>
              <a:rPr lang="en-US" sz="1400" dirty="0" err="1">
                <a:effectLst/>
                <a:latin typeface="Times New Roman" panose="02020603050405020304" pitchFamily="18" charset="0"/>
                <a:ea typeface="Yu Mincho" panose="02020400000000000000" pitchFamily="18" charset="-128"/>
              </a:rPr>
              <a:t>tương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Yêu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thích</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quản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lí</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thông</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tài</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khoản</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website </a:t>
            </a:r>
            <a:r>
              <a:rPr lang="en-US" sz="1400" dirty="0" err="1">
                <a:effectLst/>
                <a:latin typeface="Times New Roman" panose="02020603050405020304" pitchFamily="18" charset="0"/>
                <a:ea typeface="Yu Mincho" panose="02020400000000000000" pitchFamily="18" charset="-128"/>
              </a:rPr>
              <a:t>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công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icon avatar ở menu bar,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Tài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khoản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đây</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hồ</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sơ</a:t>
            </a:r>
            <a:r>
              <a:rPr lang="en-US" sz="1400" dirty="0">
                <a:effectLst/>
                <a:latin typeface="Times New Roman" panose="02020603050405020304" pitchFamily="18" charset="0"/>
                <a:ea typeface="Yu Mincho" panose="02020400000000000000" pitchFamily="18" charset="-128"/>
              </a:rPr>
              <a:t> của account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đăng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mật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khẩu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địa</a:t>
            </a:r>
            <a:r>
              <a:rPr lang="en-US" sz="1400" dirty="0">
                <a:effectLst/>
                <a:latin typeface="Times New Roman" panose="02020603050405020304" pitchFamily="18" charset="0"/>
                <a:ea typeface="Yu Mincho" panose="02020400000000000000" pitchFamily="18" charset="-128"/>
              </a:rPr>
              <a:t> chỉ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1 </a:t>
            </a:r>
            <a:r>
              <a:rPr lang="en-US" sz="1400" dirty="0" err="1">
                <a:effectLst/>
                <a:latin typeface="Times New Roman" panose="02020603050405020304" pitchFamily="18" charset="0"/>
                <a:ea typeface="Yu Mincho" panose="02020400000000000000" pitchFamily="18" charset="-128"/>
              </a:rPr>
              <a:t>số</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câu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lời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hỗ</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từ</a:t>
            </a:r>
            <a:r>
              <a:rPr lang="en-US" sz="1400" dirty="0">
                <a:effectLst/>
                <a:latin typeface="Times New Roman" panose="02020603050405020304" pitchFamily="18" charset="0"/>
                <a:ea typeface="Yu Mincho" panose="02020400000000000000" pitchFamily="18" charset="-128"/>
              </a:rPr>
              <a:t> admin.</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xem</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tức</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truy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màn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hình</a:t>
            </a:r>
            <a:r>
              <a:rPr lang="en-US" sz="1400" dirty="0">
                <a:effectLst/>
                <a:latin typeface="Times New Roman" panose="02020603050405020304" pitchFamily="18" charset="0"/>
                <a:ea typeface="Yu Mincho" panose="02020400000000000000" pitchFamily="18" charset="-128"/>
              </a:rPr>
              <a:t> Blog,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bài tin </a:t>
            </a:r>
            <a:r>
              <a:rPr lang="en-US" sz="1400" dirty="0" err="1">
                <a:effectLst/>
                <a:latin typeface="Times New Roman" panose="02020603050405020304" pitchFamily="18" charset="0"/>
                <a:ea typeface="Yu Mincho" panose="02020400000000000000" pitchFamily="18" charset="-128"/>
              </a:rPr>
              <a:t>tức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muốn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hiển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thị</a:t>
            </a:r>
            <a:r>
              <a:rPr lang="en-US" sz="1400" dirty="0">
                <a:effectLst/>
                <a:latin typeface="Times New Roman" panose="02020603050405020304" pitchFamily="18" charset="0"/>
                <a:ea typeface="Yu Mincho" panose="02020400000000000000" pitchFamily="18" charset="-128"/>
              </a:rPr>
              <a:t> bài tin </a:t>
            </a:r>
            <a:r>
              <a:rPr lang="en-US" sz="1400" dirty="0" err="1">
                <a:effectLst/>
                <a:latin typeface="Times New Roman" panose="02020603050405020304" pitchFamily="18" charset="0"/>
                <a:ea typeface="Yu Mincho" panose="02020400000000000000" pitchFamily="18" charset="-128"/>
              </a:rPr>
              <a:t>tức</a:t>
            </a:r>
            <a:r>
              <a:rPr lang="en-US" sz="1400" dirty="0">
                <a:effectLst/>
                <a:latin typeface="Times New Roman" panose="02020603050405020304" pitchFamily="18" charset="0"/>
                <a:ea typeface="Yu Mincho" panose="02020400000000000000" pitchFamily="18" charset="-128"/>
              </a:rPr>
              <a:t> chi </a:t>
            </a:r>
            <a:r>
              <a:rPr lang="en-US" sz="1400" dirty="0" err="1">
                <a:effectLst/>
                <a:latin typeface="Times New Roman" panose="02020603050405020304" pitchFamily="18" charset="0"/>
                <a:ea typeface="Yu Mincho" panose="02020400000000000000" pitchFamily="18" charset="-128"/>
              </a:rPr>
              <a:t>tiết</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xem</a:t>
            </a:r>
            <a:r>
              <a:rPr lang="en-US" sz="1500" b="1" i="1" dirty="0">
                <a:effectLst/>
                <a:latin typeface="Times New Roman" panose="02020603050405020304" pitchFamily="18" charset="0"/>
                <a:ea typeface="Yu Mincho" panose="02020400000000000000" pitchFamily="18" charset="-128"/>
              </a:rPr>
              <a:t> chi </a:t>
            </a:r>
            <a:r>
              <a:rPr lang="en-US" sz="1500" b="1" i="1" dirty="0" err="1">
                <a:effectLst/>
                <a:latin typeface="Times New Roman" panose="02020603050405020304" pitchFamily="18" charset="0"/>
                <a:ea typeface="Yu Mincho" panose="02020400000000000000" pitchFamily="18" charset="-128"/>
              </a:rPr>
              <a:t>tiết</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a:effectLst/>
                <a:latin typeface="Times New Roman" panose="02020603050405020304" pitchFamily="18" charset="0"/>
                <a:ea typeface="Yu Mincho" panose="02020400000000000000" pitchFamily="18" charset="-128"/>
              </a:rPr>
              <a:t>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tiến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chuyển</a:t>
            </a:r>
            <a:r>
              <a:rPr lang="en-US" sz="1400" dirty="0">
                <a:effectLst/>
                <a:latin typeface="Times New Roman" panose="02020603050405020304" pitchFamily="18" charset="0"/>
                <a:ea typeface="Yu Mincho" panose="02020400000000000000" pitchFamily="18" charset="-128"/>
              </a:rPr>
              <a:t> sang </a:t>
            </a:r>
            <a:r>
              <a:rPr lang="en-US" sz="1400" dirty="0" err="1">
                <a:effectLst/>
                <a:latin typeface="Times New Roman" panose="02020603050405020304" pitchFamily="18" charset="0"/>
                <a:ea typeface="Yu Mincho" panose="02020400000000000000" pitchFamily="18" charset="-128"/>
              </a:rPr>
              <a:t>lần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lượt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Chờ</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ja-JP" sz="1400" dirty="0">
                <a:effectLst/>
                <a:latin typeface="Times New Roman" panose="02020603050405020304" pitchFamily="18" charset="0"/>
                <a:ea typeface="Yu Mincho" panose="02020400000000000000" pitchFamily="18" charset="-128"/>
              </a:rPr>
              <a: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ja-JP" sz="1400" dirty="0">
                <a:effectLst/>
                <a:latin typeface="Times New Roman" panose="02020603050405020304" pitchFamily="18" charset="0"/>
                <a:ea typeface="Yu Mincho" panose="02020400000000000000" pitchFamily="18" charset="-128"/>
              </a:rPr>
              <a:t>→</a:t>
            </a:r>
            <a:r>
              <a:rPr lang="en-US" sz="1400" dirty="0">
                <a:effectLst/>
                <a:latin typeface="Times New Roman" panose="02020603050405020304" pitchFamily="18" charset="0"/>
                <a:ea typeface="Yu Mincho" panose="02020400000000000000" pitchFamily="18" charset="-128"/>
              </a:rPr>
              <a:t>”</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Chỉ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ở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Chờ</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quyền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lệnh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chi </a:t>
            </a:r>
            <a:r>
              <a:rPr lang="en-US" sz="1400" dirty="0" err="1">
                <a:effectLst/>
                <a:latin typeface="Times New Roman" panose="02020603050405020304" pitchFamily="18" charset="0"/>
                <a:ea typeface="Yu Mincho" panose="02020400000000000000" pitchFamily="18" charset="-128"/>
              </a:rPr>
              <a:t>tiết</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bằng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“Chi </a:t>
            </a:r>
            <a:r>
              <a:rPr lang="en-US" sz="1400" dirty="0" err="1">
                <a:effectLst/>
                <a:latin typeface="Times New Roman" panose="02020603050405020304" pitchFamily="18" charset="0"/>
                <a:ea typeface="Yu Mincho" panose="02020400000000000000" pitchFamily="18" charset="-128"/>
              </a:rPr>
              <a:t>tiết</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hủy</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Ngay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mua</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Khi </a:t>
            </a:r>
            <a:r>
              <a:rPr lang="en-US" sz="1400" dirty="0" err="1">
                <a:effectLst/>
                <a:latin typeface="Times New Roman" panose="02020603050405020304" pitchFamily="18" charset="0"/>
                <a:ea typeface="Yu Mincho" panose="02020400000000000000" pitchFamily="18" charset="-128"/>
              </a:rPr>
              <a:t>chưa</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thì</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vẫn</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hủy</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xem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huỷ</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thanh</a:t>
            </a:r>
            <a:r>
              <a:rPr lang="en-US" sz="1400" dirty="0">
                <a:effectLst/>
                <a:latin typeface="Times New Roman" panose="02020603050405020304" pitchFamily="18" charset="0"/>
                <a:ea typeface="Yu Mincho" panose="02020400000000000000" pitchFamily="18" charset="-128"/>
              </a:rPr>
              <a:t> menu.</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xác</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nhận</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trang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danh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sách</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Với </a:t>
            </a:r>
            <a:r>
              <a:rPr lang="en-US" sz="1400" dirty="0" err="1">
                <a:effectLst/>
                <a:latin typeface="Times New Roman" panose="02020603050405020304" pitchFamily="18" charset="0"/>
                <a:ea typeface="Yu Mincho" panose="02020400000000000000" pitchFamily="18" charset="-128"/>
              </a:rPr>
              <a:t>những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được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đặt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thì</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Còn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những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được </a:t>
            </a:r>
            <a:r>
              <a:rPr lang="en-US" sz="1400" dirty="0" err="1">
                <a:effectLst/>
                <a:latin typeface="Times New Roman" panose="02020603050405020304" pitchFamily="18" charset="0"/>
                <a:ea typeface="Yu Mincho" panose="02020400000000000000" pitchFamily="18" charset="-128"/>
              </a:rPr>
              <a:t>xác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nút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đăng </a:t>
            </a:r>
            <a:r>
              <a:rPr lang="en-US" sz="1500" b="1" i="1" dirty="0" err="1">
                <a:effectLst/>
                <a:latin typeface="Times New Roman" panose="02020603050405020304" pitchFamily="18" charset="0"/>
                <a:ea typeface="Yu Mincho" panose="02020400000000000000" pitchFamily="18" charset="-128"/>
              </a:rPr>
              <a:t>thông</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sản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phẩm</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đó</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mới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xóa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nút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thay</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đổi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đánh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giá</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mua</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lại</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a:effectLst/>
                <a:latin typeface="Times New Roman" panose="02020603050405020304" pitchFamily="18" charset="0"/>
                <a:ea typeface="Yu Mincho" panose="02020400000000000000" pitchFamily="18" charset="-128"/>
              </a:rPr>
              <a:t>Sau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chuyển</a:t>
            </a:r>
            <a:r>
              <a:rPr lang="en-US" sz="1400" dirty="0">
                <a:effectLst/>
                <a:latin typeface="Times New Roman" panose="02020603050405020304" pitchFamily="18" charset="0"/>
                <a:ea typeface="Yu Mincho" panose="02020400000000000000" pitchFamily="18" charset="-128"/>
              </a:rPr>
              <a:t> sang </a:t>
            </a:r>
            <a:r>
              <a:rPr lang="en-US" sz="1400" dirty="0" err="1">
                <a:effectLst/>
                <a:latin typeface="Times New Roman" panose="02020603050405020304" pitchFamily="18" charset="0"/>
                <a:ea typeface="Yu Mincho" panose="02020400000000000000" pitchFamily="18" charset="-128"/>
              </a:rPr>
              <a:t>trạng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khách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có </a:t>
            </a:r>
            <a:r>
              <a:rPr lang="en-US" sz="1400" dirty="0" err="1">
                <a:effectLst/>
                <a:latin typeface="Times New Roman" panose="02020603050405020304" pitchFamily="18" charset="0"/>
                <a:ea typeface="Yu Mincho" panose="02020400000000000000" pitchFamily="18" charset="-128"/>
              </a:rPr>
              <a:t>thể</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đánh</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chất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lượng</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Ngoài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ra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khi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button “Mua </a:t>
            </a:r>
            <a:r>
              <a:rPr lang="en-US" sz="1400" dirty="0" err="1">
                <a:effectLst/>
                <a:latin typeface="Times New Roman" panose="02020603050405020304" pitchFamily="18" charset="0"/>
                <a:ea typeface="Yu Mincho" panose="02020400000000000000" pitchFamily="18" charset="-128"/>
              </a:rPr>
              <a:t>lại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đưa</a:t>
            </a:r>
            <a:r>
              <a:rPr lang="en-US" sz="1400" dirty="0">
                <a:effectLst/>
                <a:latin typeface="Times New Roman" panose="02020603050405020304" pitchFamily="18" charset="0"/>
                <a:ea typeface="Yu Mincho" panose="02020400000000000000" pitchFamily="18" charset="-128"/>
              </a:rPr>
              <a:t>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giỏ</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a:t>
            </a: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đăng tin </a:t>
            </a:r>
            <a:r>
              <a:rPr lang="en-US" sz="1500" b="1" i="1" dirty="0" err="1">
                <a:effectLst/>
                <a:latin typeface="Times New Roman" panose="02020603050405020304" pitchFamily="18" charset="0"/>
                <a:ea typeface="Yu Mincho" panose="02020400000000000000" pitchFamily="18" charset="-128"/>
              </a:rPr>
              <a:t>tức</a:t>
            </a:r>
            <a:r>
              <a:rPr lang="en-US" sz="1500" b="1" i="1" dirty="0">
                <a:effectLst/>
                <a:latin typeface="Times New Roman" panose="02020603050405020304" pitchFamily="18" charset="0"/>
                <a:ea typeface="Yu Mincho" panose="02020400000000000000" pitchFamily="18" charset="-128"/>
              </a:rPr>
              <a:t>, tin </a:t>
            </a:r>
            <a:r>
              <a:rPr lang="en-US" sz="1500" b="1" i="1" dirty="0" err="1">
                <a:effectLst/>
                <a:latin typeface="Times New Roman" panose="02020603050405020304" pitchFamily="18" charset="0"/>
                <a:ea typeface="Yu Mincho" panose="02020400000000000000" pitchFamily="18" charset="-128"/>
              </a:rPr>
              <a:t>tuyển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dụng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sản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phẩm</a:t>
            </a:r>
            <a:r>
              <a:rPr lang="en-US" sz="1500" b="1" i="1" dirty="0">
                <a:effectLst/>
                <a:latin typeface="Times New Roman" panose="02020603050405020304" pitchFamily="18" charset="0"/>
                <a:ea typeface="Yu Mincho" panose="02020400000000000000" pitchFamily="18" charset="-128"/>
              </a:rPr>
              <a:t>, đơn </a:t>
            </a:r>
            <a:r>
              <a:rPr lang="en-US" sz="1500" b="1" i="1" dirty="0" err="1">
                <a:effectLst/>
                <a:latin typeface="Times New Roman" panose="02020603050405020304" pitchFamily="18" charset="0"/>
                <a:ea typeface="Yu Mincho" panose="02020400000000000000" pitchFamily="18" charset="-128"/>
              </a:rPr>
              <a:t>hàng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nhân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viên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từ</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giao</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diện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quản</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trị</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dọc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các</a:t>
            </a:r>
            <a:r>
              <a:rPr lang="en-US" sz="1400" dirty="0">
                <a:effectLst/>
                <a:latin typeface="Times New Roman" panose="02020603050405020304" pitchFamily="18" charset="0"/>
                <a:ea typeface="Yu Mincho" panose="02020400000000000000" pitchFamily="18" charset="-128"/>
              </a:rPr>
              <a:t> tab: “Bài đăng”, “Đơn </a:t>
            </a:r>
            <a:r>
              <a:rPr lang="en-US" sz="1400" dirty="0" err="1">
                <a:effectLst/>
                <a:latin typeface="Times New Roman" panose="02020603050405020304" pitchFamily="18" charset="0"/>
                <a:ea typeface="Yu Mincho" panose="02020400000000000000" pitchFamily="18" charset="-128"/>
              </a:rPr>
              <a:t>hàng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phẩm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sau</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đó</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sẽ</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thực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hiện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thêm</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sửa</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xoá</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cập</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nhật</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thông</a:t>
            </a:r>
            <a:r>
              <a:rPr lang="en-US" sz="1400" dirty="0">
                <a:effectLst/>
                <a:latin typeface="Times New Roman" panose="02020603050405020304" pitchFamily="18" charset="0"/>
                <a:ea typeface="Yu Mincho" panose="02020400000000000000" pitchFamily="18" charset="-128"/>
              </a:rPr>
              <a:t> tin </a:t>
            </a:r>
            <a:r>
              <a:rPr lang="en-US" sz="1400" dirty="0" err="1">
                <a:effectLst/>
                <a:latin typeface="Times New Roman" panose="02020603050405020304" pitchFamily="18" charset="0"/>
                <a:ea typeface="Yu Mincho" panose="02020400000000000000" pitchFamily="18" charset="-128"/>
              </a:rPr>
              <a:t>tương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ứng</a:t>
            </a:r>
            <a:r>
              <a:rPr lang="en-US" sz="1400" dirty="0">
                <a:effectLst/>
                <a:latin typeface="Times New Roman" panose="02020603050405020304" pitchFamily="18" charset="0"/>
                <a:ea typeface="Yu Mincho" panose="02020400000000000000" pitchFamily="18" charset="-128"/>
              </a:rPr>
              <a:t> với </a:t>
            </a:r>
            <a:r>
              <a:rPr lang="en-US" sz="1400" dirty="0" err="1">
                <a:effectLst/>
                <a:latin typeface="Times New Roman" panose="02020603050405020304" pitchFamily="18" charset="0"/>
                <a:ea typeface="Yu Mincho" panose="02020400000000000000" pitchFamily="18" charset="-128"/>
              </a:rPr>
              <a:t>mục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đã</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endParaRPr lang="en-US" sz="1400" dirty="0">
              <a:effectLst/>
              <a:latin typeface="Times New Roman" panose="02020603050405020304" pitchFamily="18" charset="0"/>
              <a:ea typeface="Yu Mincho" panose="02020400000000000000" pitchFamily="18" charset="-128"/>
            </a:endParaRPr>
          </a:p>
          <a:p>
            <a:pPr marL="1143000" marR="0" lvl="2" indent="-228600">
              <a:spcBef>
                <a:spcPts val="600"/>
              </a:spcBef>
              <a:spcAft>
                <a:spcPts val="600"/>
              </a:spcAft>
              <a:buFont typeface="+mj-lt"/>
              <a:buAutoNum type="arabicPeriod"/>
              <a:tabLst>
                <a:tab pos="228600" algn="l"/>
                <a:tab pos="630555" algn="l"/>
                <a:tab pos="630555" algn="l"/>
              </a:tabLst>
            </a:pPr>
            <a:r>
              <a:rPr lang="en-US" sz="1500" b="1" i="1" dirty="0" err="1">
                <a:effectLst/>
                <a:latin typeface="Times New Roman" panose="02020603050405020304" pitchFamily="18" charset="0"/>
                <a:ea typeface="Yu Mincho" panose="02020400000000000000" pitchFamily="18" charset="-128"/>
              </a:rPr>
              <a:t>Quy</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trình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thống</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kê</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doanh</a:t>
            </a:r>
            <a:r>
              <a:rPr lang="en-US" sz="1500" b="1" i="1" dirty="0">
                <a:effectLst/>
                <a:latin typeface="Times New Roman" panose="02020603050405020304" pitchFamily="18" charset="0"/>
                <a:ea typeface="Yu Mincho" panose="02020400000000000000" pitchFamily="18" charset="-128"/>
              </a:rPr>
              <a:t> </a:t>
            </a:r>
            <a:r>
              <a:rPr lang="en-US" sz="1500" b="1" i="1" dirty="0" err="1">
                <a:effectLst/>
                <a:latin typeface="Times New Roman" panose="02020603050405020304" pitchFamily="18" charset="0"/>
                <a:ea typeface="Yu Mincho" panose="02020400000000000000" pitchFamily="18" charset="-128"/>
              </a:rPr>
              <a:t>thu</a:t>
            </a:r>
            <a:endParaRPr lang="en-US" sz="1500" b="1" i="1" dirty="0">
              <a:effectLst/>
              <a:latin typeface="Times New Roman" panose="02020603050405020304" pitchFamily="18" charset="0"/>
              <a:ea typeface="Yu Mincho" panose="02020400000000000000" pitchFamily="18" charset="-128"/>
            </a:endParaRPr>
          </a:p>
          <a:p>
            <a:pPr marL="0" marR="0" indent="450215" algn="just">
              <a:lnSpc>
                <a:spcPct val="150000"/>
              </a:lnSpc>
              <a:spcBef>
                <a:spcPts val="600"/>
              </a:spcBef>
              <a:spcAft>
                <a:spcPts val="0"/>
              </a:spcAft>
            </a:pPr>
            <a:r>
              <a:rPr lang="en-US" sz="1400" dirty="0" err="1">
                <a:effectLst/>
                <a:latin typeface="Times New Roman" panose="02020603050405020304" pitchFamily="18" charset="0"/>
                <a:ea typeface="Yu Mincho" panose="02020400000000000000" pitchFamily="18" charset="-128"/>
              </a:rPr>
              <a:t>Nhân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viên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vào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giao</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diện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quản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trị</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tại</a:t>
            </a:r>
            <a:r>
              <a:rPr lang="en-US" sz="1400" dirty="0">
                <a:effectLst/>
                <a:latin typeface="Times New Roman" panose="02020603050405020304" pitchFamily="18" charset="0"/>
                <a:ea typeface="Yu Mincho" panose="02020400000000000000" pitchFamily="18" charset="-128"/>
              </a:rPr>
              <a:t> menu </a:t>
            </a:r>
            <a:r>
              <a:rPr lang="en-US" sz="1400" dirty="0" err="1">
                <a:effectLst/>
                <a:latin typeface="Times New Roman" panose="02020603050405020304" pitchFamily="18" charset="0"/>
                <a:ea typeface="Yu Mincho" panose="02020400000000000000" pitchFamily="18" charset="-128"/>
              </a:rPr>
              <a:t>dọc</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trái</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nhấn</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chọn</a:t>
            </a:r>
            <a:r>
              <a:rPr lang="en-US" sz="1400" dirty="0">
                <a:effectLst/>
                <a:latin typeface="Times New Roman" panose="02020603050405020304" pitchFamily="18" charset="0"/>
                <a:ea typeface="Yu Mincho" panose="02020400000000000000" pitchFamily="18" charset="-128"/>
              </a:rPr>
              <a:t> tab “</a:t>
            </a:r>
            <a:r>
              <a:rPr lang="en-US" sz="1400" dirty="0" err="1">
                <a:effectLst/>
                <a:latin typeface="Times New Roman" panose="02020603050405020304" pitchFamily="18" charset="0"/>
                <a:ea typeface="Yu Mincho" panose="02020400000000000000" pitchFamily="18" charset="-128"/>
              </a:rPr>
              <a:t>Thống</a:t>
            </a:r>
            <a:r>
              <a:rPr lang="en-US" sz="1400" dirty="0">
                <a:effectLst/>
                <a:latin typeface="Times New Roman" panose="02020603050405020304" pitchFamily="18" charset="0"/>
                <a:ea typeface="Yu Mincho" panose="02020400000000000000" pitchFamily="18" charset="-128"/>
              </a:rPr>
              <a:t> </a:t>
            </a:r>
            <a:r>
              <a:rPr lang="en-US" sz="1400" dirty="0" err="1">
                <a:effectLst/>
                <a:latin typeface="Times New Roman" panose="02020603050405020304" pitchFamily="18" charset="0"/>
                <a:ea typeface="Yu Mincho" panose="02020400000000000000" pitchFamily="18" charset="-128"/>
              </a:rPr>
              <a:t>kê</a:t>
            </a:r>
            <a:r>
              <a:rPr lang="en-US" sz="1400" dirty="0">
                <a:effectLst/>
                <a:latin typeface="Times New Roman" panose="02020603050405020304" pitchFamily="18" charset="0"/>
                <a:ea typeface="Yu Mincho" panose="02020400000000000000" pitchFamily="18" charset="-128"/>
              </a:rPr>
              <a:t>”. </a:t>
            </a:r>
          </a:p>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16</a:t>
            </a:fld>
            <a:endParaRPr lang="en-US"/>
          </a:p>
        </p:txBody>
      </p:sp>
    </p:spTree>
    <p:extLst>
      <p:ext uri="{BB962C8B-B14F-4D97-AF65-F5344CB8AC3E}">
        <p14:creationId xmlns:p14="http://schemas.microsoft.com/office/powerpoint/2010/main" val="962441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endParaRPr lang="en-US" sz="1050" kern="1200" dirty="0">
              <a:solidFill>
                <a:schemeClr val="tx1"/>
              </a:solidFill>
              <a:effectLst/>
              <a:latin typeface="+mn-lt"/>
              <a:ea typeface="+mn-ea"/>
              <a:cs typeface="+mn-cs"/>
            </a:endParaRPr>
          </a:p>
          <a:p>
            <a:pPr lvl="2"/>
            <a:r>
              <a:rPr lang="en-US" sz="1200" b="1" kern="1200" dirty="0" err="1">
                <a:solidFill>
                  <a:schemeClr val="tx1"/>
                </a:solidFill>
                <a:effectLst/>
                <a:latin typeface="+mn-lt"/>
                <a:ea typeface="+mn-ea"/>
                <a:cs typeface="+mn-cs"/>
              </a:rPr>
              <a:t>Xác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định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trình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nghiệp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vụ</a:t>
            </a:r>
            <a:endParaRPr lang="en-US" sz="105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Đối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với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viên</a:t>
            </a:r>
            <a:endParaRPr lang="en-US" sz="1050" kern="1200" dirty="0">
              <a:solidFill>
                <a:schemeClr val="tx1"/>
              </a:solidFill>
              <a:effectLst/>
              <a:latin typeface="+mn-lt"/>
              <a:ea typeface="+mn-ea"/>
              <a:cs typeface="+mn-cs"/>
            </a:endParaRPr>
          </a:p>
          <a:p>
            <a:pPr marL="342900" marR="0" lvl="0" indent="-342900" algn="just" fontAlgn="base">
              <a:lnSpc>
                <a:spcPct val="150000"/>
              </a:lnSpc>
              <a:spcBef>
                <a:spcPts val="0"/>
              </a:spcBef>
              <a:spcAft>
                <a:spcPts val="0"/>
              </a:spcAft>
              <a:buSzPts val="1000"/>
              <a:buFont typeface="Courier New" panose="02070309020205020404" pitchFamily="49" charset="0"/>
              <a:buChar char="o"/>
              <a:tabLst>
                <a:tab pos="685800" algn="l"/>
              </a:tabLst>
            </a:pP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Courier New" panose="02070309020205020404" pitchFamily="49" charset="0"/>
              <a:buChar char="o"/>
              <a:tabLst>
                <a:tab pos="685800" algn="l"/>
              </a:tabLst>
            </a:pP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đơn </a:t>
            </a:r>
            <a:r>
              <a:rPr lang="en-US" sz="1800" dirty="0" err="1">
                <a:solidFill>
                  <a:srgbClr val="000000"/>
                </a:solidFill>
                <a:effectLst/>
                <a:latin typeface="Times New Roman" panose="02020603050405020304" pitchFamily="18" charset="0"/>
                <a:ea typeface="Times New Roman" panose="02020603050405020304" pitchFamily="18" charset="0"/>
              </a:rPr>
              <a:t>hàng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Courier New" panose="02070309020205020404" pitchFamily="49" charset="0"/>
              <a:buChar char="o"/>
              <a:tabLst>
                <a:tab pos="685800" algn="l"/>
              </a:tabLst>
            </a:pP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bài đăng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SzPts val="1000"/>
              <a:buFont typeface="Courier New" panose="02070309020205020404" pitchFamily="49" charset="0"/>
              <a:buChar char="o"/>
              <a:tabLst>
                <a:tab pos="685800" algn="l"/>
              </a:tabLst>
            </a:pP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viên</a:t>
            </a:r>
            <a:endParaRPr lang="en-US" sz="1800" dirty="0">
              <a:effectLst/>
              <a:latin typeface="Times New Roman" panose="02020603050405020304" pitchFamily="18" charset="0"/>
              <a:ea typeface="Times New Roman" panose="02020603050405020304" pitchFamily="18" charset="0"/>
            </a:endParaRPr>
          </a:p>
          <a:p>
            <a:pPr lvl="0"/>
            <a:r>
              <a:rPr lang="en-US" sz="1200" b="1" kern="1200" dirty="0" err="1">
                <a:solidFill>
                  <a:schemeClr val="tx1"/>
                </a:solidFill>
                <a:effectLst/>
                <a:latin typeface="+mn-lt"/>
                <a:ea typeface="+mn-ea"/>
                <a:cs typeface="+mn-cs"/>
              </a:rPr>
              <a:t>Đối</a:t>
            </a:r>
            <a:r>
              <a:rPr lang="en-US" sz="1200" b="1" kern="1200" dirty="0">
                <a:solidFill>
                  <a:schemeClr val="tx1"/>
                </a:solidFill>
                <a:effectLst/>
                <a:latin typeface="+mn-lt"/>
                <a:ea typeface="+mn-ea"/>
                <a:cs typeface="+mn-cs"/>
              </a:rPr>
              <a:t> với </a:t>
            </a:r>
            <a:r>
              <a:rPr lang="en-US" sz="1200" b="1" kern="1200" dirty="0" err="1">
                <a:solidFill>
                  <a:schemeClr val="tx1"/>
                </a:solidFill>
                <a:effectLst/>
                <a:latin typeface="+mn-lt"/>
                <a:ea typeface="+mn-ea"/>
                <a:cs typeface="+mn-cs"/>
              </a:rPr>
              <a:t>khách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hàng</a:t>
            </a:r>
            <a:endParaRPr lang="en-US" sz="1050" kern="1200" dirty="0">
              <a:solidFill>
                <a:schemeClr val="tx1"/>
              </a:solidFill>
              <a:effectLst/>
              <a:latin typeface="+mn-lt"/>
              <a:ea typeface="+mn-ea"/>
              <a:cs typeface="+mn-cs"/>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với </a:t>
            </a:r>
            <a:r>
              <a:rPr lang="en-US" sz="1800" dirty="0" err="1">
                <a:solidFill>
                  <a:srgbClr val="000000"/>
                </a:solidFill>
                <a:effectLst/>
                <a:latin typeface="Times New Roman" panose="02020603050405020304" pitchFamily="18" charset="0"/>
                <a:ea typeface="Times New Roman" panose="02020603050405020304" pitchFamily="18" charset="0"/>
              </a:rPr>
              <a:t>khách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a:solidFill>
                  <a:srgbClr val="000000"/>
                </a:solidFill>
                <a:effectLst/>
                <a:latin typeface="Times New Roman" panose="02020603050405020304" pitchFamily="18" charset="0"/>
                <a:ea typeface="Times New Roman" panose="02020603050405020304" pitchFamily="18" charset="0"/>
              </a:rPr>
              <a:t>Đăng ký, đăng </a:t>
            </a:r>
            <a:r>
              <a:rPr lang="en-US" sz="1800" dirty="0" err="1">
                <a:solidFill>
                  <a:srgbClr val="000000"/>
                </a:solidFill>
                <a:effectLst/>
                <a:latin typeface="Times New Roman" panose="02020603050405020304" pitchFamily="18" charset="0"/>
                <a:ea typeface="Times New Roman" panose="02020603050405020304" pitchFamily="18" charset="0"/>
              </a:rPr>
              <a:t>nhập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khẩu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khẩu</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a:solidFill>
                  <a:srgbClr val="000000"/>
                </a:solidFill>
                <a:effectLst/>
                <a:latin typeface="Times New Roman" panose="02020603050405020304" pitchFamily="18" charset="0"/>
                <a:ea typeface="Times New Roman" panose="02020603050405020304" pitchFamily="18" charset="0"/>
              </a:rPr>
              <a:t>Đăng ký </a:t>
            </a:r>
            <a:r>
              <a:rPr lang="en-US" sz="1800" dirty="0" err="1">
                <a:solidFill>
                  <a:srgbClr val="000000"/>
                </a:solidFill>
                <a:effectLst/>
                <a:latin typeface="Times New Roman" panose="02020603050405020304" pitchFamily="18" charset="0"/>
                <a:ea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báo</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Tìm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kiếm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rPr>
              <a:t> tin</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Chọn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mua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thanh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toán</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a:solidFill>
                  <a:srgbClr val="000000"/>
                </a:solidFill>
                <a:effectLst/>
                <a:latin typeface="Times New Roman" panose="02020603050405020304" pitchFamily="18" charset="0"/>
                <a:ea typeface="Times New Roman" panose="02020603050405020304" pitchFamily="18" charset="0"/>
              </a:rPr>
              <a:t>Theo </a:t>
            </a:r>
            <a:r>
              <a:rPr lang="en-US" sz="1800" dirty="0" err="1">
                <a:solidFill>
                  <a:srgbClr val="000000"/>
                </a:solidFill>
                <a:effectLst/>
                <a:latin typeface="Times New Roman" panose="02020603050405020304" pitchFamily="18" charset="0"/>
                <a:ea typeface="Times New Roman" panose="02020603050405020304" pitchFamily="18" charset="0"/>
              </a:rPr>
              <a:t>dõi</a:t>
            </a:r>
            <a:r>
              <a:rPr lang="en-US" sz="1800" dirty="0">
                <a:solidFill>
                  <a:srgbClr val="000000"/>
                </a:solidFill>
                <a:effectLst/>
                <a:latin typeface="Times New Roman" panose="02020603050405020304" pitchFamily="18" charset="0"/>
                <a:ea typeface="Times New Roman" panose="02020603050405020304" pitchFamily="18" charset="0"/>
              </a:rPr>
              <a:t> đơn </a:t>
            </a:r>
            <a:r>
              <a:rPr lang="en-US" sz="1800" dirty="0" err="1">
                <a:solidFill>
                  <a:srgbClr val="000000"/>
                </a:solidFill>
                <a:effectLst/>
                <a:latin typeface="Times New Roman" panose="02020603050405020304" pitchFamily="18" charset="0"/>
                <a:ea typeface="Times New Roman" panose="02020603050405020304" pitchFamily="18" charset="0"/>
              </a:rPr>
              <a:t>hàng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hàng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fontAlgn="base">
              <a:lnSpc>
                <a:spcPct val="150000"/>
              </a:lnSpc>
              <a:spcBef>
                <a:spcPts val="0"/>
              </a:spcBef>
              <a:spcAft>
                <a:spcPts val="800"/>
              </a:spcAft>
              <a:buFont typeface="Courier New" panose="02070309020205020404" pitchFamily="49" charset="0"/>
              <a:buChar char="o"/>
            </a:pPr>
            <a:r>
              <a:rPr lang="en-US" sz="1800" dirty="0" err="1">
                <a:solidFill>
                  <a:srgbClr val="000000"/>
                </a:solidFill>
                <a:effectLst/>
                <a:latin typeface="Times New Roman" panose="02020603050405020304" pitchFamily="18" charset="0"/>
                <a:ea typeface="Times New Roman" panose="02020603050405020304" pitchFamily="18" charset="0"/>
              </a:rPr>
              <a:t>Xem</a:t>
            </a:r>
            <a:r>
              <a:rPr lang="en-US" sz="1800" dirty="0">
                <a:solidFill>
                  <a:srgbClr val="000000"/>
                </a:solidFill>
                <a:effectLst/>
                <a:latin typeface="Times New Roman" panose="02020603050405020304" pitchFamily="18" charset="0"/>
                <a:ea typeface="Times New Roman" panose="02020603050405020304" pitchFamily="18" charset="0"/>
              </a:rPr>
              <a:t> blog</a:t>
            </a:r>
            <a:endParaRPr lang="en-US" sz="1800" dirty="0">
              <a:effectLst/>
              <a:latin typeface="Times New Roman" panose="02020603050405020304" pitchFamily="18" charset="0"/>
              <a:ea typeface="Times New Roman" panose="02020603050405020304" pitchFamily="18" charset="0"/>
            </a:endParaRPr>
          </a:p>
          <a:p>
            <a:pPr lvl="2"/>
            <a:r>
              <a:rPr lang="en-US" sz="1200" b="1" kern="1200" dirty="0" err="1">
                <a:solidFill>
                  <a:schemeClr val="tx1"/>
                </a:solidFill>
                <a:effectLst/>
                <a:latin typeface="+mn-lt"/>
                <a:ea typeface="+mn-ea"/>
                <a:cs typeface="+mn-cs"/>
              </a:rPr>
              <a:t>Xác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định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chức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năng</a:t>
            </a:r>
            <a:r>
              <a:rPr lang="en-US" sz="1200" b="1" kern="1200" dirty="0">
                <a:solidFill>
                  <a:schemeClr val="tx1"/>
                </a:solidFill>
                <a:effectLst/>
                <a:latin typeface="+mn-lt"/>
                <a:ea typeface="+mn-ea"/>
                <a:cs typeface="+mn-cs"/>
              </a:rPr>
              <a:t> chi </a:t>
            </a:r>
            <a:r>
              <a:rPr lang="en-US" sz="1200" b="1" kern="1200" dirty="0" err="1">
                <a:solidFill>
                  <a:schemeClr val="tx1"/>
                </a:solidFill>
                <a:effectLst/>
                <a:latin typeface="+mn-lt"/>
                <a:ea typeface="+mn-ea"/>
                <a:cs typeface="+mn-cs"/>
              </a:rPr>
              <a:t>tiết</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marL="342900" marR="0" lvl="0" indent="-342900" fontAlgn="base">
              <a:lnSpc>
                <a:spcPct val="150000"/>
              </a:lnSpc>
              <a:spcBef>
                <a:spcPts val="0"/>
              </a:spcBef>
              <a:spcAft>
                <a:spcPts val="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Đăng ký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tài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khoản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Đăng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nhập</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Phân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quyền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Đổi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khẩu</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Quên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khẩu</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Thay</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đổi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cá</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nhân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Tìm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kiếm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Đăng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kí</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báo</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báo</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Tìm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kiếm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Mua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Thêm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vào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giỏ</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Xóa</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khỏi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giỏ</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Điền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Đặt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Thanh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toán</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Theo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dõi</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Hủy</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Mua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lại</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lịch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sử</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mua</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Đăng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Xóa</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Cập</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Tạo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Xóa</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Cập</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sản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phẩm</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Đăng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tức</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Cập</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tức</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Xóa</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tức</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Lọc</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tức</a:t>
            </a:r>
            <a:r>
              <a:rPr lang="en-US" sz="1800" u="none" strike="noStrike" dirty="0">
                <a:solidFill>
                  <a:srgbClr val="000000"/>
                </a:solidFill>
                <a:effectLst/>
                <a:latin typeface="Times New Roman" panose="02020603050405020304" pitchFamily="18" charset="0"/>
                <a:ea typeface="Times New Roman" panose="02020603050405020304" pitchFamily="18" charset="0"/>
              </a:rPr>
              <a:t> (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theo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tác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giả</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mục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ngày</a:t>
            </a:r>
            <a:r>
              <a:rPr lang="en-US" sz="1800" u="none" strike="noStrike" dirty="0">
                <a:solidFill>
                  <a:srgbClr val="000000"/>
                </a:solidFill>
                <a:effectLst/>
                <a:latin typeface="Times New Roman" panose="02020603050405020304" pitchFamily="18" charset="0"/>
                <a:ea typeface="Times New Roman" panose="02020603050405020304" pitchFamily="18" charset="0"/>
              </a:rPr>
              <a:t> đăng,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trạng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thái</a:t>
            </a:r>
            <a:r>
              <a:rPr lang="en-US" sz="1800" u="none" strike="noStrike" dirty="0">
                <a:solidFill>
                  <a:srgbClr val="000000"/>
                </a:solidFill>
                <a:effectLst/>
                <a:latin typeface="Times New Roman" panose="02020603050405020304" pitchFamily="18" charset="0"/>
                <a:ea typeface="Times New Roman" panose="02020603050405020304" pitchFamily="18" charset="0"/>
              </a:rPr>
              <a:t>)</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Tìm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kiếm</a:t>
            </a:r>
            <a:r>
              <a:rPr lang="en-US" sz="1800" u="none" strike="noStrike" dirty="0">
                <a:solidFill>
                  <a:srgbClr val="000000"/>
                </a:solidFill>
                <a:effectLst/>
                <a:latin typeface="Times New Roman" panose="02020603050405020304" pitchFamily="18" charset="0"/>
                <a:ea typeface="Times New Roman" panose="02020603050405020304" pitchFamily="18" charset="0"/>
              </a:rPr>
              <a:t> bài đăng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Thống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kê</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sách</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Cập</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trạng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thái</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Tìm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kiếm</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theo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mã</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trạng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thái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chờ</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xác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chờ</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lấy</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đang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giao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đã</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giao</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hủy</a:t>
            </a:r>
            <a:r>
              <a:rPr lang="en-US" sz="1800" u="none" strike="noStrike" dirty="0">
                <a:solidFill>
                  <a:srgbClr val="000000"/>
                </a:solidFill>
                <a:effectLst/>
                <a:latin typeface="Times New Roman" panose="02020603050405020304" pitchFamily="18" charset="0"/>
                <a:ea typeface="Times New Roman" panose="02020603050405020304" pitchFamily="18" charset="0"/>
              </a:rPr>
              <a:t>)</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Xác</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nhận</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Xuất</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sách</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theo</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khoảng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thời</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gian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Thống</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kê</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doanh</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thu</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số</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lượng</a:t>
            </a:r>
            <a:r>
              <a:rPr lang="en-US" sz="1800" u="none" strike="noStrike" dirty="0">
                <a:solidFill>
                  <a:srgbClr val="000000"/>
                </a:solidFill>
                <a:effectLst/>
                <a:latin typeface="Times New Roman" panose="02020603050405020304" pitchFamily="18" charset="0"/>
                <a:ea typeface="Times New Roman" panose="02020603050405020304" pitchFamily="18" charset="0"/>
              </a:rPr>
              <a:t> đơn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hàng</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Xem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nhân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viên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Thêm</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nhân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viên</a:t>
            </a:r>
            <a:endParaRPr lang="en-US" sz="1800" u="none" strike="noStrike" dirty="0">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a:pPr>
            <a:r>
              <a:rPr lang="en-US" sz="1800" u="none" strike="noStrike" dirty="0" err="1">
                <a:solidFill>
                  <a:srgbClr val="000000"/>
                </a:solidFill>
                <a:effectLst/>
                <a:latin typeface="Times New Roman" panose="02020603050405020304" pitchFamily="18" charset="0"/>
                <a:ea typeface="Times New Roman" panose="02020603050405020304" pitchFamily="18" charset="0"/>
              </a:rPr>
              <a:t>Xóa</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thông</a:t>
            </a:r>
            <a:r>
              <a:rPr lang="en-US" sz="1800" u="none" strike="noStrike" dirty="0">
                <a:solidFill>
                  <a:srgbClr val="000000"/>
                </a:solidFill>
                <a:effectLst/>
                <a:latin typeface="Times New Roman" panose="02020603050405020304" pitchFamily="18" charset="0"/>
                <a:ea typeface="Times New Roman" panose="02020603050405020304" pitchFamily="18" charset="0"/>
              </a:rPr>
              <a:t> tin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nhân</a:t>
            </a:r>
            <a:r>
              <a:rPr lang="en-US" sz="1800" u="none" strike="noStrike" dirty="0">
                <a:solidFill>
                  <a:srgbClr val="000000"/>
                </a:solidFill>
                <a:effectLst/>
                <a:latin typeface="Times New Roman" panose="02020603050405020304" pitchFamily="18" charset="0"/>
                <a:ea typeface="Times New Roman" panose="02020603050405020304" pitchFamily="18" charset="0"/>
              </a:rPr>
              <a:t> </a:t>
            </a:r>
            <a:r>
              <a:rPr lang="en-US" sz="1800" u="none" strike="noStrike" dirty="0" err="1">
                <a:solidFill>
                  <a:srgbClr val="000000"/>
                </a:solidFill>
                <a:effectLst/>
                <a:latin typeface="Times New Roman" panose="02020603050405020304" pitchFamily="18" charset="0"/>
                <a:ea typeface="Times New Roman" panose="02020603050405020304" pitchFamily="18" charset="0"/>
              </a:rPr>
              <a:t>viên</a:t>
            </a:r>
            <a:endParaRPr lang="en-US" sz="1800" u="none" strike="noStrike" dirty="0">
              <a:solidFill>
                <a:schemeClr val="tx1"/>
              </a:solidFill>
              <a:effectLst/>
              <a:latin typeface="Times New Roman" panose="02020603050405020304" pitchFamily="18" charset="0"/>
              <a:ea typeface="Times New Roman" panose="02020603050405020304" pitchFamily="18" charset="0"/>
              <a:cs typeface="+mn-cs"/>
            </a:endParaRPr>
          </a:p>
          <a:p>
            <a:pPr marL="342900" marR="0" lvl="0" indent="-342900" fontAlgn="base">
              <a:lnSpc>
                <a:spcPct val="150000"/>
              </a:lnSpc>
              <a:spcBef>
                <a:spcPts val="0"/>
              </a:spcBef>
              <a:spcAft>
                <a:spcPts val="800"/>
              </a:spcAft>
              <a:buFont typeface="+mj-lt"/>
              <a:buAutoNum type="arabicPeriod"/>
            </a:pPr>
            <a:r>
              <a:rPr lang="en-US" sz="1800" dirty="0" err="1">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Sửa</a:t>
            </a:r>
            <a:r>
              <a:rPr lang="en-US" sz="18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thông</a:t>
            </a:r>
            <a:r>
              <a:rPr lang="en-US" sz="18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 tin </a:t>
            </a:r>
            <a:r>
              <a:rPr lang="en-US" sz="1800" dirty="0" err="1">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nhân</a:t>
            </a:r>
            <a:r>
              <a:rPr lang="en-US" sz="1800" dirty="0">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solidFill>
                  <a:srgbClr val="000000"/>
                </a:solidFill>
                <a:effectLst/>
                <a:latin typeface="Calibri" panose="020F0502020204030204" pitchFamily="34" charset="0"/>
                <a:ea typeface="Yu Mincho" panose="02020400000000000000" pitchFamily="18" charset="-128"/>
                <a:cs typeface="Times New Roman" panose="02020603050405020304" pitchFamily="18" charset="0"/>
              </a:rPr>
              <a:t>viên</a:t>
            </a: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17</a:t>
            </a:fld>
            <a:endParaRPr lang="en-US"/>
          </a:p>
        </p:txBody>
      </p:sp>
    </p:spTree>
    <p:extLst>
      <p:ext uri="{BB962C8B-B14F-4D97-AF65-F5344CB8AC3E}">
        <p14:creationId xmlns:p14="http://schemas.microsoft.com/office/powerpoint/2010/main" val="82459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18</a:t>
            </a:fld>
            <a:endParaRPr lang="en-US"/>
          </a:p>
        </p:txBody>
      </p:sp>
    </p:spTree>
    <p:extLst>
      <p:ext uri="{BB962C8B-B14F-4D97-AF65-F5344CB8AC3E}">
        <p14:creationId xmlns:p14="http://schemas.microsoft.com/office/powerpoint/2010/main" val="765372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20</a:t>
            </a:fld>
            <a:endParaRPr lang="en-US"/>
          </a:p>
        </p:txBody>
      </p:sp>
    </p:spTree>
    <p:extLst>
      <p:ext uri="{BB962C8B-B14F-4D97-AF65-F5344CB8AC3E}">
        <p14:creationId xmlns:p14="http://schemas.microsoft.com/office/powerpoint/2010/main" val="843815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22</a:t>
            </a:fld>
            <a:endParaRPr lang="en-US"/>
          </a:p>
        </p:txBody>
      </p:sp>
    </p:spTree>
    <p:extLst>
      <p:ext uri="{BB962C8B-B14F-4D97-AF65-F5344CB8AC3E}">
        <p14:creationId xmlns:p14="http://schemas.microsoft.com/office/powerpoint/2010/main" val="299743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25</a:t>
            </a:fld>
            <a:endParaRPr lang="en-US"/>
          </a:p>
        </p:txBody>
      </p:sp>
    </p:spTree>
    <p:extLst>
      <p:ext uri="{BB962C8B-B14F-4D97-AF65-F5344CB8AC3E}">
        <p14:creationId xmlns:p14="http://schemas.microsoft.com/office/powerpoint/2010/main" val="28962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28</a:t>
            </a:fld>
            <a:endParaRPr lang="en-US"/>
          </a:p>
        </p:txBody>
      </p:sp>
    </p:spTree>
    <p:extLst>
      <p:ext uri="{BB962C8B-B14F-4D97-AF65-F5344CB8AC3E}">
        <p14:creationId xmlns:p14="http://schemas.microsoft.com/office/powerpoint/2010/main" val="362186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2</a:t>
            </a:fld>
            <a:endParaRPr lang="en-US"/>
          </a:p>
        </p:txBody>
      </p:sp>
    </p:spTree>
    <p:extLst>
      <p:ext uri="{BB962C8B-B14F-4D97-AF65-F5344CB8AC3E}">
        <p14:creationId xmlns:p14="http://schemas.microsoft.com/office/powerpoint/2010/main" val="740749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40</a:t>
            </a:fld>
            <a:endParaRPr lang="en-US"/>
          </a:p>
        </p:txBody>
      </p:sp>
    </p:spTree>
    <p:extLst>
      <p:ext uri="{BB962C8B-B14F-4D97-AF65-F5344CB8AC3E}">
        <p14:creationId xmlns:p14="http://schemas.microsoft.com/office/powerpoint/2010/main" val="60578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Chủ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website -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Chủ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website Coffee Place: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Coffee Place</a:t>
            </a:r>
            <a:endParaRPr lang="en-US" sz="105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cafe:</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Coffee Place </a:t>
            </a:r>
            <a:r>
              <a:rPr lang="en-US" sz="1200" kern="1200" dirty="0" err="1">
                <a:solidFill>
                  <a:schemeClr val="tx1"/>
                </a:solidFill>
                <a:effectLst/>
                <a:latin typeface="+mn-lt"/>
                <a:ea typeface="+mn-ea"/>
                <a:cs typeface="+mn-cs"/>
              </a:rPr>
              <a:t>chuyên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ngọt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rtl="0" fontAlgn="base"/>
            <a:r>
              <a:rPr lang="vi-VN" sz="1200" b="0" i="0" u="none" strike="noStrike" kern="1200" dirty="0">
                <a:solidFill>
                  <a:schemeClr val="tx1"/>
                </a:solidFill>
                <a:effectLst/>
                <a:latin typeface="+mn-lt"/>
                <a:ea typeface="+mn-ea"/>
                <a:cs typeface="+mn-cs"/>
              </a:rPr>
              <a:t>Địa chỉ: Số 10, đường Nguyễn Văn Cừ, quận Long Biên, Thành phố Hà Nội.</a:t>
            </a:r>
          </a:p>
          <a:p>
            <a:pPr rtl="0" fontAlgn="base"/>
            <a:r>
              <a:rPr lang="vi-VN" sz="1200" b="0" i="0" u="none" strike="noStrike" kern="1200" dirty="0">
                <a:solidFill>
                  <a:schemeClr val="tx1"/>
                </a:solidFill>
                <a:effectLst/>
                <a:latin typeface="+mn-lt"/>
                <a:ea typeface="+mn-ea"/>
                <a:cs typeface="+mn-cs"/>
              </a:rPr>
              <a:t>Email: </a:t>
            </a:r>
            <a:r>
              <a:rPr lang="vi-VN" sz="1200" b="0" i="0" u="none" strike="noStrike" kern="1200" dirty="0">
                <a:solidFill>
                  <a:schemeClr val="tx1"/>
                </a:solidFill>
                <a:effectLst/>
                <a:latin typeface="+mn-lt"/>
                <a:ea typeface="+mn-ea"/>
                <a:cs typeface="+mn-cs"/>
                <a:hlinkClick r:id="rId3"/>
              </a:rPr>
              <a:t>CoffeePlace@gmail.com</a:t>
            </a:r>
            <a:r>
              <a:rPr lang="vi-VN" sz="1200" b="0" i="0" u="none" strike="noStrike" kern="1200" dirty="0">
                <a:solidFill>
                  <a:schemeClr val="tx1"/>
                </a:solidFill>
                <a:effectLst/>
                <a:latin typeface="+mn-lt"/>
                <a:ea typeface="+mn-ea"/>
                <a:cs typeface="+mn-cs"/>
              </a:rPr>
              <a:t>; TuyenDungCP@gmail.com</a:t>
            </a:r>
          </a:p>
          <a:p>
            <a:pPr rtl="0" fontAlgn="base"/>
            <a:r>
              <a:rPr lang="vi-VN" sz="1200" b="0" i="0" u="none" strike="noStrike" kern="1200" dirty="0">
                <a:solidFill>
                  <a:schemeClr val="tx1"/>
                </a:solidFill>
                <a:effectLst/>
                <a:latin typeface="+mn-lt"/>
                <a:ea typeface="+mn-ea"/>
                <a:cs typeface="+mn-cs"/>
              </a:rPr>
              <a:t>Hotline: 0352.315.391- 0969.021.154</a:t>
            </a:r>
          </a:p>
          <a:p>
            <a:pPr rtl="0" fontAlgn="base"/>
            <a:r>
              <a:rPr lang="vi-VN" sz="1200" b="0" i="0" u="none" strike="noStrike" kern="1200" dirty="0">
                <a:solidFill>
                  <a:schemeClr val="tx1"/>
                </a:solidFill>
                <a:effectLst/>
                <a:latin typeface="+mn-lt"/>
                <a:ea typeface="+mn-ea"/>
                <a:cs typeface="+mn-cs"/>
              </a:rPr>
              <a:t>Năm thành lập: 2015</a:t>
            </a:r>
          </a:p>
          <a:p>
            <a:pPr lvl="1"/>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ngọt</a:t>
            </a:r>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bánh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ngọt</a:t>
            </a:r>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Facebook, Instagram, </a:t>
            </a:r>
            <a:r>
              <a:rPr lang="en-US" sz="1200" kern="1200" dirty="0" err="1">
                <a:solidFill>
                  <a:schemeClr val="tx1"/>
                </a:solidFill>
                <a:effectLst/>
                <a:latin typeface="+mn-lt"/>
                <a:ea typeface="+mn-ea"/>
                <a:cs typeface="+mn-cs"/>
              </a:rPr>
              <a:t>Youtube</a:t>
            </a:r>
            <a:r>
              <a:rPr lang="en-US" sz="1200" kern="1200" dirty="0">
                <a:solidFill>
                  <a:schemeClr val="tx1"/>
                </a:solidFill>
                <a:effectLst/>
                <a:latin typeface="+mn-lt"/>
                <a:ea typeface="+mn-ea"/>
                <a:cs typeface="+mn-cs"/>
              </a:rPr>
              <a:t>. </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Việt</a:t>
            </a:r>
            <a:r>
              <a:rPr lang="en-US" sz="1200" kern="1200" dirty="0">
                <a:solidFill>
                  <a:schemeClr val="tx1"/>
                </a:solidFill>
                <a:effectLst/>
                <a:latin typeface="+mn-lt"/>
                <a:ea typeface="+mn-ea"/>
                <a:cs typeface="+mn-cs"/>
              </a:rPr>
              <a:t> Nam.</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rtl="0" fontAlgn="base"/>
            <a:r>
              <a:rPr lang="vi-VN" sz="1200" b="0" i="0" u="none" strike="noStrike" kern="1200" dirty="0">
                <a:solidFill>
                  <a:schemeClr val="tx1"/>
                </a:solidFill>
                <a:effectLst/>
                <a:latin typeface="+mn-lt"/>
                <a:ea typeface="+mn-ea"/>
                <a:cs typeface="+mn-cs"/>
              </a:rPr>
              <a:t>Đối tượng khách hàng: chủ yếu ở độ tuổi từ 30-50 và khách hàng đa phần là nam giới, nhân viên văn phòng, số ít là thuộc các ngành nghề khác.</a:t>
            </a:r>
          </a:p>
        </p:txBody>
      </p:sp>
      <p:sp>
        <p:nvSpPr>
          <p:cNvPr id="4" name="Slide Number Placeholder 3"/>
          <p:cNvSpPr>
            <a:spLocks noGrp="1"/>
          </p:cNvSpPr>
          <p:nvPr>
            <p:ph type="sldNum" sz="quarter" idx="10"/>
          </p:nvPr>
        </p:nvSpPr>
        <p:spPr/>
        <p:txBody>
          <a:bodyPr/>
          <a:lstStyle/>
          <a:p>
            <a:fld id="{3291FF0B-87A8-41F9-8DF7-C7C1D90503B1}" type="slidenum">
              <a:rPr lang="en-US" smtClean="0"/>
              <a:t>41</a:t>
            </a:fld>
            <a:endParaRPr lang="en-US"/>
          </a:p>
        </p:txBody>
      </p:sp>
    </p:spTree>
    <p:extLst>
      <p:ext uri="{BB962C8B-B14F-4D97-AF65-F5344CB8AC3E}">
        <p14:creationId xmlns:p14="http://schemas.microsoft.com/office/powerpoint/2010/main" val="1724250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coffeeplace.vn:</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1"/>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quý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tuyển</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cafe,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Logo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logo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42</a:t>
            </a:fld>
            <a:endParaRPr lang="en-US"/>
          </a:p>
        </p:txBody>
      </p:sp>
    </p:spTree>
    <p:extLst>
      <p:ext uri="{BB962C8B-B14F-4D97-AF65-F5344CB8AC3E}">
        <p14:creationId xmlns:p14="http://schemas.microsoft.com/office/powerpoint/2010/main" val="191409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43</a:t>
            </a:fld>
            <a:endParaRPr lang="en-US"/>
          </a:p>
        </p:txBody>
      </p:sp>
    </p:spTree>
    <p:extLst>
      <p:ext uri="{BB962C8B-B14F-4D97-AF65-F5344CB8AC3E}">
        <p14:creationId xmlns:p14="http://schemas.microsoft.com/office/powerpoint/2010/main" val="3944490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44</a:t>
            </a:fld>
            <a:endParaRPr lang="en-US"/>
          </a:p>
        </p:txBody>
      </p:sp>
    </p:spTree>
    <p:extLst>
      <p:ext uri="{BB962C8B-B14F-4D97-AF65-F5344CB8AC3E}">
        <p14:creationId xmlns:p14="http://schemas.microsoft.com/office/powerpoint/2010/main" val="4043560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Kết</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quả</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khảo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sát</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thấy</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máy</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tính</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cụ</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được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nhân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viên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dùng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quản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Website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nhất</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vì</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vậy</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thiết</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kế</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giao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diện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ưu</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tiên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màn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máy</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tính</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nhân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viên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dễ</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dàng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Khảo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sát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thấy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nghệ</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của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nhân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viên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phần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nên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giao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diện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quản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trị</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website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cũng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được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thiết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kế</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đơn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giản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mục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được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phân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chia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rõ</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ràng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thuận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tiện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quả</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khảo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sát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chỉ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rằng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yếu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làm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nguời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dùng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cảm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thấy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khó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chịu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khi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như</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độ</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phản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hồi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chậm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website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thường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xuyên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bị</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treo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gây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hưởng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không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nhỏ</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tới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trải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nghiệm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của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dùng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Ngoài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phải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thao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hầu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trên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thiết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bị</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nghệ</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làm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một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cảm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thấy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không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thoải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mái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Theo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quả</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khảo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sát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yếu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mà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dùng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tâm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về</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UX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UI.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chức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năng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vận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hành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yếu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trọng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duy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sự</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ổn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định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của 1 website.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Ngoài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1 website với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giao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diện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đẹp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bắt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mắt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sẽ</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gây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ấn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tượng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với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291FF0B-87A8-41F9-8DF7-C7C1D90503B1}" type="slidenum">
              <a:rPr lang="en-US" smtClean="0"/>
              <a:t>45</a:t>
            </a:fld>
            <a:endParaRPr lang="en-US"/>
          </a:p>
        </p:txBody>
      </p:sp>
    </p:spTree>
    <p:extLst>
      <p:ext uri="{BB962C8B-B14F-4D97-AF65-F5344CB8AC3E}">
        <p14:creationId xmlns:p14="http://schemas.microsoft.com/office/powerpoint/2010/main" val="1614585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1000"/>
              </a:spcAft>
            </a:pP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1000"/>
              </a:spcBef>
              <a:spcAft>
                <a:spcPts val="1000"/>
              </a:spcAft>
              <a:buFont typeface="Arial" panose="020B0604020202020204" pitchFamily="34" charset="0"/>
              <a:buChar char="❖"/>
              <a:tabLst>
                <a:tab pos="6556375" algn="r"/>
              </a:tabLst>
            </a:pP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hiểu</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người</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dùng</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6556375" algn="r"/>
              </a:tabLst>
            </a:pP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giai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mà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hầu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vượt</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nhãn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với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uống</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thậm</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chí</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là chỉ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ngồi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chuột</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bán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đem</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1000"/>
              </a:spcBef>
              <a:spcAft>
                <a:spcPts val="1000"/>
              </a:spcAft>
              <a:buFont typeface="Arial" panose="020B0604020202020204" pitchFamily="34" charset="0"/>
              <a:buChar char="❖"/>
              <a:tabLst>
                <a:tab pos="6556375" algn="r"/>
              </a:tabLst>
            </a:pP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tích</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người</a:t>
            </a:r>
            <a:r>
              <a:rPr lang="en-US" sz="1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dùng</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228600" marR="0" algn="just">
              <a:lnSpc>
                <a:spcPct val="150000"/>
              </a:lnSpc>
              <a:spcBef>
                <a:spcPts val="0"/>
              </a:spcBef>
              <a:spcAft>
                <a:spcPts val="1000"/>
              </a:spcAft>
              <a:tabLst>
                <a:tab pos="6556375" algn="r"/>
              </a:tabLs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kết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khảo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thê</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tích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đánh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6556375" algn="r"/>
              </a:tabLst>
            </a:pP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mua</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sắm</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mỹ</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22-45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tabLst>
                <a:tab pos="6556375" algn="r"/>
              </a:tabLst>
            </a:pP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là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lứa</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của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làm</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tabLst>
                <a:tab pos="6556375" algn="r"/>
              </a:tabLst>
            </a:pP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với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tuổi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22-45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chú</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hút</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nhã</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lịch</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thiệp</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sắc</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loè</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loẹt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6556375" algn="r"/>
              </a:tabLst>
            </a:pP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Nghề</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là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800" u="none" strike="noStrik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tabLst>
                <a:tab pos="6556375" algn="r"/>
              </a:tabLst>
            </a:pP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Đây</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tầng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lớp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trí</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thức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nhập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khá</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cao</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so với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mặt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bằng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chung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của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xã</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hội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Họ</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là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đang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chịu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áp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lực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hằng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ngày</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phải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gò</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bó</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bốn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bức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tường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ngột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ngạt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căng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thẳng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thì</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cần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không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gian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yên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tĩnh</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tập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trung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làm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thì</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lựa</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chọn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quán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coffee là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nơi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bàn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chuyện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với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đồng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nghiệp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hoặc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gặp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gỡ</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đối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tác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khách</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hàng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Đôi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dân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phòng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đến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quán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cafe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đầu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óc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thư</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giãn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tìm</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cảm</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hứng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sáng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tạo</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mới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
              <a:tabLst>
                <a:tab pos="6556375" algn="r"/>
              </a:tabLst>
            </a:pP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Mức</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giá</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mà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người</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tiêu</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dùng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sẵn</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sàng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bỏ</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1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lý</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coffee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thường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dao</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động</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u="none" strike="noStrike"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u="none" strike="noStrike" dirty="0">
                <a:effectLst/>
                <a:latin typeface="Times New Roman" panose="02020603050405020304" pitchFamily="18" charset="0"/>
                <a:ea typeface="Yu Mincho" panose="02020400000000000000" pitchFamily="18" charset="-128"/>
                <a:cs typeface="Times New Roman" panose="02020603050405020304" pitchFamily="18" charset="0"/>
              </a:rPr>
              <a:t> 30,000VNĐ ~ 45,000VNĐ</a:t>
            </a:r>
            <a:endParaRPr lang="en-US" sz="1800" u="none" strike="noStrike"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tabLst>
                <a:tab pos="6556375" algn="r"/>
              </a:tabLst>
            </a:pP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Lý</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Khác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với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đối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tượng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học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sinh</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sinh</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viên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cần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một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quán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cafe có view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đẹp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check-in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sống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ảo</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thì</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thị</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hiếu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của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dân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phòng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sự</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khác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biệt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rất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Vì</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có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nhập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khá</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cao</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dân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văn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phòng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sẵn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sàng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chi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trả</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một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khoản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tiền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đều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đặn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dành</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cho</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ghé</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tới</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quán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cafe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thường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xuyên</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nếu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thương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hiệu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đó</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đáp</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ứng</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được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tất</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cả</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yêu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cầu</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 của </a:t>
            </a:r>
            <a:r>
              <a:rPr lang="en-US" sz="1800" dirty="0" err="1">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họ</a:t>
            </a:r>
            <a:r>
              <a:rPr lang="en-US" sz="1800" dirty="0">
                <a:solidFill>
                  <a:srgbClr val="4F4F4F"/>
                </a:solidFill>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291FF0B-87A8-41F9-8DF7-C7C1D90503B1}" type="slidenum">
              <a:rPr lang="en-US" smtClean="0"/>
              <a:t>50</a:t>
            </a:fld>
            <a:endParaRPr lang="en-US"/>
          </a:p>
        </p:txBody>
      </p:sp>
    </p:spTree>
    <p:extLst>
      <p:ext uri="{BB962C8B-B14F-4D97-AF65-F5344CB8AC3E}">
        <p14:creationId xmlns:p14="http://schemas.microsoft.com/office/powerpoint/2010/main" val="1798200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vi-VN" sz="1200" b="0" i="0" u="none" strike="noStrike" kern="1200" dirty="0">
                <a:solidFill>
                  <a:schemeClr val="tx1"/>
                </a:solidFill>
                <a:effectLst/>
                <a:latin typeface="+mn-lt"/>
                <a:ea typeface="+mn-ea"/>
                <a:cs typeface="+mn-cs"/>
              </a:rPr>
              <a:t>Cách thức thiết kế website đơn giản nhưng đầy đủ thông tin. Kết hợp một chút phần quảng cáo ở bên phải để thúc đẩy bán hàng. Màu săc ăn theo màu nhận diện thương hiệu của Highland. </a:t>
            </a:r>
          </a:p>
          <a:p>
            <a:pPr rtl="0" fontAlgn="base"/>
            <a:r>
              <a:rPr lang="vi-VN" sz="1200" b="0" i="0" u="none" strike="noStrike" kern="1200" dirty="0">
                <a:solidFill>
                  <a:schemeClr val="tx1"/>
                </a:solidFill>
                <a:effectLst/>
                <a:latin typeface="+mn-lt"/>
                <a:ea typeface="+mn-ea"/>
                <a:cs typeface="+mn-cs"/>
              </a:rPr>
              <a:t>Cỡ chữ của menu chính thì hơn lớn nên trông hơi thô. Phần cỡ chữ ở menu nhỏ bên dưới lại hơi bé, nếu để to hơn thì dễ đọc hơn.</a:t>
            </a:r>
          </a:p>
          <a:p>
            <a:pPr rtl="0" fontAlgn="base"/>
            <a:r>
              <a:rPr lang="vi-VN" sz="1200" b="0" i="0" u="none" strike="noStrike" kern="1200" dirty="0">
                <a:solidFill>
                  <a:schemeClr val="tx1"/>
                </a:solidFill>
                <a:effectLst/>
                <a:latin typeface="+mn-lt"/>
                <a:ea typeface="+mn-ea"/>
                <a:cs typeface="+mn-cs"/>
              </a:rPr>
              <a:t>Nhìn chung, đây chưa phải là một menu website xuất sắc. Bạn hoàn toàn có thể thiết kế các menu ấn tượng hơn.</a:t>
            </a:r>
          </a:p>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52</a:t>
            </a:fld>
            <a:endParaRPr lang="en-US"/>
          </a:p>
        </p:txBody>
      </p:sp>
    </p:spTree>
    <p:extLst>
      <p:ext uri="{BB962C8B-B14F-4D97-AF65-F5344CB8AC3E}">
        <p14:creationId xmlns:p14="http://schemas.microsoft.com/office/powerpoint/2010/main" val="344698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vi-VN" sz="1200" b="0" i="0" u="none" strike="noStrike" kern="1200" dirty="0">
                <a:solidFill>
                  <a:schemeClr val="tx1"/>
                </a:solidFill>
                <a:effectLst/>
                <a:latin typeface="+mn-lt"/>
                <a:ea typeface="+mn-ea"/>
                <a:cs typeface="+mn-cs"/>
              </a:rPr>
              <a:t>Hình ảnh ấn tượng đẹp mắt và sáng tạo. Highland đã khéo léo chọn lựa các loại đồ uống ấn tượng, nổi bật của Highland để thể hiện ra trang thực đơn của website. Cách thiết kế cũng tốt, được chăm chút và đầu tư công sức. Nếu so với các thể hiện thực đơn của Starbucks thì Highland tốt hơn rất nhiều.</a:t>
            </a:r>
          </a:p>
          <a:p>
            <a:pPr rtl="0" fontAlgn="base"/>
            <a:r>
              <a:rPr lang="vi-VN" sz="1200" b="0" i="0" u="none" strike="noStrike" kern="1200" dirty="0">
                <a:solidFill>
                  <a:schemeClr val="tx1"/>
                </a:solidFill>
                <a:effectLst/>
                <a:latin typeface="+mn-lt"/>
                <a:ea typeface="+mn-ea"/>
                <a:cs typeface="+mn-cs"/>
              </a:rPr>
              <a:t>Chỉ có một điểm nhỏ là “nút khám phá thêm”, nếu người thiết kế website tinh tế để trang trí mang màu sắc nhận diện thương hiệu, logo của Highland sẽ tốt hơn. </a:t>
            </a:r>
          </a:p>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53</a:t>
            </a:fld>
            <a:endParaRPr lang="en-US"/>
          </a:p>
        </p:txBody>
      </p:sp>
    </p:spTree>
    <p:extLst>
      <p:ext uri="{BB962C8B-B14F-4D97-AF65-F5344CB8AC3E}">
        <p14:creationId xmlns:p14="http://schemas.microsoft.com/office/powerpoint/2010/main" val="186742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vi-VN" sz="1200" b="0" i="0" u="none" strike="noStrike" kern="1200" dirty="0">
                <a:solidFill>
                  <a:schemeClr val="tx1"/>
                </a:solidFill>
                <a:effectLst/>
                <a:latin typeface="+mn-lt"/>
                <a:ea typeface="+mn-ea"/>
                <a:cs typeface="+mn-cs"/>
              </a:rPr>
              <a:t>Các sử dụng ảnh của Highland trong module tin tức của website khá sáng tạo. Họ đã đầu tư cho hình ảnh rất tốt. Tuy nhiên, các tin nên có mô tả ngắn để người đọc có thêm thông tin để cân nhắc trước khi click. Và như thế giúp nội dung của trang trông hài hòa hơn, đẹp hơn và hữu ích với người dùng hơn.</a:t>
            </a:r>
          </a:p>
          <a:p>
            <a:pPr rtl="0" fontAlgn="base"/>
            <a:r>
              <a:rPr lang="vi-VN" sz="1200" b="0" i="0" u="none" strike="noStrike" kern="1200" dirty="0">
                <a:solidFill>
                  <a:schemeClr val="tx1"/>
                </a:solidFill>
                <a:effectLst/>
                <a:latin typeface="+mn-lt"/>
                <a:ea typeface="+mn-ea"/>
                <a:cs typeface="+mn-cs"/>
              </a:rPr>
              <a:t>Cuối trang tin, Highland nên bố trí thêm thông tin của hệ thống cửa hàng hoặc các loại đồ uống nổi bật của Highland để tăng tính liên kết module. Và điều hướng người dùng vào các hoạt động mua hàng, đến quán. Như vậy hiệu quả sẽ cao hơn.</a:t>
            </a:r>
          </a:p>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54</a:t>
            </a:fld>
            <a:endParaRPr lang="en-US"/>
          </a:p>
        </p:txBody>
      </p:sp>
    </p:spTree>
    <p:extLst>
      <p:ext uri="{BB962C8B-B14F-4D97-AF65-F5344CB8AC3E}">
        <p14:creationId xmlns:p14="http://schemas.microsoft.com/office/powerpoint/2010/main" val="178561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3</a:t>
            </a:fld>
            <a:endParaRPr lang="en-US"/>
          </a:p>
        </p:txBody>
      </p:sp>
    </p:spTree>
    <p:extLst>
      <p:ext uri="{BB962C8B-B14F-4D97-AF65-F5344CB8AC3E}">
        <p14:creationId xmlns:p14="http://schemas.microsoft.com/office/powerpoint/2010/main" val="3383991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55</a:t>
            </a:fld>
            <a:endParaRPr lang="en-US"/>
          </a:p>
        </p:txBody>
      </p:sp>
    </p:spTree>
    <p:extLst>
      <p:ext uri="{BB962C8B-B14F-4D97-AF65-F5344CB8AC3E}">
        <p14:creationId xmlns:p14="http://schemas.microsoft.com/office/powerpoint/2010/main" val="376546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Trang</a:t>
            </a:r>
            <a:r>
              <a:rPr lang="en-US" dirty="0"/>
              <a:t> </a:t>
            </a:r>
            <a:r>
              <a:rPr lang="en-US" dirty="0" err="1"/>
              <a:t>chủ</a:t>
            </a:r>
            <a:r>
              <a:rPr lang="en-US" dirty="0"/>
              <a:t>:</a:t>
            </a:r>
          </a:p>
          <a:p>
            <a:pPr rtl="0"/>
            <a:r>
              <a:rPr lang="vi-VN" sz="1200" b="0" i="0" u="none" strike="noStrike" kern="1200" dirty="0">
                <a:solidFill>
                  <a:schemeClr val="tx1"/>
                </a:solidFill>
                <a:effectLst/>
                <a:latin typeface="+mn-lt"/>
                <a:ea typeface="+mn-ea"/>
                <a:cs typeface="+mn-cs"/>
              </a:rPr>
              <a:t>Khởi điểm là một popup được thiết kế khá đẹp. Khưng không gian dành cho nút đóng popup hơi thừa. Chúng ta có thể tinh chỉnh để tốt hơn, tiết kiệm không gian hơn.</a:t>
            </a:r>
            <a:endParaRPr lang="vi-VN" b="0" dirty="0">
              <a:effectLst/>
            </a:endParaRPr>
          </a:p>
          <a:p>
            <a:r>
              <a:rPr lang="vi-VN" dirty="0"/>
              <a:t/>
            </a:r>
            <a:br>
              <a:rPr lang="vi-VN" dirty="0"/>
            </a:b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56</a:t>
            </a:fld>
            <a:endParaRPr lang="en-US"/>
          </a:p>
        </p:txBody>
      </p:sp>
    </p:spTree>
    <p:extLst>
      <p:ext uri="{BB962C8B-B14F-4D97-AF65-F5344CB8AC3E}">
        <p14:creationId xmlns:p14="http://schemas.microsoft.com/office/powerpoint/2010/main" val="1082633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1" i="0" u="none" strike="noStrike" kern="1200" dirty="0">
                <a:solidFill>
                  <a:schemeClr val="tx1"/>
                </a:solidFill>
                <a:effectLst/>
                <a:latin typeface="+mn-lt"/>
                <a:ea typeface="+mn-ea"/>
                <a:cs typeface="+mn-cs"/>
              </a:rPr>
              <a:t>Khối danh sách các bài viết: </a:t>
            </a:r>
            <a:r>
              <a:rPr lang="vi-VN" sz="1200" b="0" i="0" u="none" strike="noStrike" kern="1200" dirty="0">
                <a:solidFill>
                  <a:schemeClr val="tx1"/>
                </a:solidFill>
                <a:effectLst/>
                <a:latin typeface="+mn-lt"/>
                <a:ea typeface="+mn-ea"/>
                <a:cs typeface="+mn-cs"/>
              </a:rPr>
              <a:t>bao gồm “Thông điệp nhà sáng lập, tầm nhìn - sứ mệnh - giá trị cốt lõi, lịch sử phát triển” lại tiếp tục có thiết kế khá đơn giản. </a:t>
            </a:r>
            <a:endParaRPr lang="vi-VN" b="0" dirty="0">
              <a:effectLst/>
            </a:endParaRPr>
          </a:p>
          <a:p>
            <a:pPr rtl="0"/>
            <a:r>
              <a:rPr lang="vi-VN" sz="1200" b="0" i="0" u="none" strike="noStrike" kern="1200" dirty="0">
                <a:solidFill>
                  <a:schemeClr val="tx1"/>
                </a:solidFill>
                <a:effectLst/>
                <a:latin typeface="+mn-lt"/>
                <a:ea typeface="+mn-ea"/>
                <a:cs typeface="+mn-cs"/>
              </a:rPr>
              <a:t>Ngoài ra, đang trong một trang toàn tiếng Việt, tự dưng lại hiển thị nút “Load more” khá vô duyên. Sao không phải là “Xem thêm” hay “Xem tiếp, xem tất cả” mà lại là “Load more”.</a:t>
            </a:r>
            <a:endParaRPr lang="vi-VN" b="0" dirty="0">
              <a:effectLst/>
            </a:endParaRPr>
          </a:p>
          <a:p>
            <a:r>
              <a:rPr lang="vi-VN" dirty="0"/>
              <a:t/>
            </a:r>
            <a:br>
              <a:rPr lang="vi-VN" dirty="0"/>
            </a:b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58</a:t>
            </a:fld>
            <a:endParaRPr lang="en-US"/>
          </a:p>
        </p:txBody>
      </p:sp>
    </p:spTree>
    <p:extLst>
      <p:ext uri="{BB962C8B-B14F-4D97-AF65-F5344CB8AC3E}">
        <p14:creationId xmlns:p14="http://schemas.microsoft.com/office/powerpoint/2010/main" val="4110648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err="1"/>
              <a:t>Trang</a:t>
            </a:r>
            <a:r>
              <a:rPr lang="en-US" dirty="0"/>
              <a:t> </a:t>
            </a:r>
            <a:r>
              <a:rPr lang="en-US" dirty="0" err="1"/>
              <a:t>chủ</a:t>
            </a:r>
            <a:r>
              <a:rPr lang="en-US" baseline="0" dirty="0"/>
              <a:t> </a:t>
            </a:r>
            <a:r>
              <a:rPr lang="vi-VN" sz="1200" b="1" i="0" u="none" strike="noStrike" kern="1200" dirty="0">
                <a:solidFill>
                  <a:schemeClr val="tx1"/>
                </a:solidFill>
                <a:effectLst/>
                <a:latin typeface="+mn-lt"/>
                <a:ea typeface="+mn-ea"/>
                <a:cs typeface="+mn-cs"/>
              </a:rPr>
              <a:t>Phần menu, banner</a:t>
            </a:r>
            <a:r>
              <a:rPr lang="vi-VN" sz="1200" b="0" i="0" u="none" strike="noStrike" kern="1200" dirty="0">
                <a:solidFill>
                  <a:schemeClr val="tx1"/>
                </a:solidFill>
                <a:effectLst/>
                <a:latin typeface="+mn-lt"/>
                <a:ea typeface="+mn-ea"/>
                <a:cs typeface="+mn-cs"/>
              </a:rPr>
              <a:t>: Khá đơn điệu và không cầu kỳ.</a:t>
            </a:r>
            <a:endParaRPr lang="vi-VN" b="0" dirty="0">
              <a:effectLst/>
            </a:endParaRPr>
          </a:p>
          <a:p>
            <a:pPr rtl="0"/>
            <a:r>
              <a:rPr lang="vi-VN" sz="1200" b="1" i="0" u="none" strike="noStrike" kern="1200" dirty="0">
                <a:solidFill>
                  <a:schemeClr val="tx1"/>
                </a:solidFill>
                <a:effectLst/>
                <a:latin typeface="+mn-lt"/>
                <a:ea typeface="+mn-ea"/>
                <a:cs typeface="+mn-cs"/>
              </a:rPr>
              <a:t>Phần slide</a:t>
            </a:r>
            <a:r>
              <a:rPr lang="vi-VN" sz="1200" b="0" i="0" u="none" strike="noStrike" kern="1200" dirty="0">
                <a:solidFill>
                  <a:schemeClr val="tx1"/>
                </a:solidFill>
                <a:effectLst/>
                <a:latin typeface="+mn-lt"/>
                <a:ea typeface="+mn-ea"/>
                <a:cs typeface="+mn-cs"/>
              </a:rPr>
              <a:t>: về mặt thiết kế hình ảnh của họ thì tốt. Ảnh khá được chăm chút nên nhìn khá hấp dẫn. Nhưng điều không ổn đó chỉ là một slide tĩnh. Thay vào đó họ có thể thiết kế để thể hiện nhiều slide khi vuốt sang trái/ phải.</a:t>
            </a:r>
            <a:endParaRPr lang="vi-VN" b="0" dirty="0">
              <a:effectLst/>
            </a:endParaRPr>
          </a:p>
          <a:p>
            <a:r>
              <a:rPr lang="vi-VN" dirty="0"/>
              <a:t/>
            </a:r>
            <a:br>
              <a:rPr lang="vi-VN" dirty="0"/>
            </a:b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59</a:t>
            </a:fld>
            <a:endParaRPr lang="en-US"/>
          </a:p>
        </p:txBody>
      </p:sp>
    </p:spTree>
    <p:extLst>
      <p:ext uri="{BB962C8B-B14F-4D97-AF65-F5344CB8AC3E}">
        <p14:creationId xmlns:p14="http://schemas.microsoft.com/office/powerpoint/2010/main" val="1237336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Nội</a:t>
            </a:r>
            <a:r>
              <a:rPr lang="en-US" baseline="0" dirty="0"/>
              <a:t> dung </a:t>
            </a:r>
            <a:r>
              <a:rPr lang="en-US" baseline="0" dirty="0" err="1"/>
              <a:t>chính</a:t>
            </a:r>
            <a:r>
              <a:rPr lang="en-US" baseline="0" dirty="0"/>
              <a:t> </a:t>
            </a:r>
            <a:r>
              <a:rPr lang="en-US" baseline="0" dirty="0" err="1"/>
              <a:t>của</a:t>
            </a:r>
            <a:r>
              <a:rPr lang="en-US" baseline="0" dirty="0"/>
              <a:t> Website</a:t>
            </a: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60</a:t>
            </a:fld>
            <a:endParaRPr lang="en-US"/>
          </a:p>
        </p:txBody>
      </p:sp>
    </p:spTree>
    <p:extLst>
      <p:ext uri="{BB962C8B-B14F-4D97-AF65-F5344CB8AC3E}">
        <p14:creationId xmlns:p14="http://schemas.microsoft.com/office/powerpoint/2010/main" val="733855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a:solidFill>
                  <a:schemeClr val="tx1"/>
                </a:solidFill>
                <a:effectLst/>
                <a:latin typeface="+mn-lt"/>
                <a:ea typeface="+mn-ea"/>
                <a:cs typeface="+mn-cs"/>
              </a:rPr>
              <a:t>Footer có các thông tin tương đối cơ bản. Tuy nhiên, vì chỉ có 2 icon Facebook và Instagram nên nhìn khá trống trải. Phần thông tin ở dưới nên cung cấp nhiều thông tin hơn như địa chỉ,… để người dùng dễ theo dõi hơn.</a:t>
            </a:r>
            <a:endParaRPr lang="vi-VN" b="0" dirty="0">
              <a:effectLst/>
            </a:endParaRPr>
          </a:p>
          <a:p>
            <a:pPr rtl="0"/>
            <a:r>
              <a:rPr lang="vi-VN" sz="1200" b="1" i="0" u="none" strike="noStrike" kern="1200" dirty="0">
                <a:solidFill>
                  <a:schemeClr val="tx1"/>
                </a:solidFill>
                <a:effectLst/>
                <a:latin typeface="+mn-lt"/>
                <a:ea typeface="+mn-ea"/>
                <a:cs typeface="+mn-cs"/>
              </a:rPr>
              <a:t>Sub Menu</a:t>
            </a:r>
            <a:endParaRPr lang="vi-VN" b="0" dirty="0">
              <a:effectLst/>
            </a:endParaRPr>
          </a:p>
          <a:p>
            <a:r>
              <a:rPr lang="vi-VN" dirty="0"/>
              <a:t/>
            </a:r>
            <a:br>
              <a:rPr lang="vi-VN" dirty="0"/>
            </a:br>
            <a:r>
              <a:rPr lang="vi-VN" sz="1200" b="0" i="0" u="none" strike="noStrike" kern="1200" dirty="0">
                <a:solidFill>
                  <a:schemeClr val="tx1"/>
                </a:solidFill>
                <a:effectLst/>
                <a:latin typeface="+mn-lt"/>
                <a:ea typeface="+mn-ea"/>
                <a:cs typeface="+mn-cs"/>
              </a:rPr>
              <a:t>Thiết kế khá ổn, giúp cung cấp thông tin cho người dùng.</a:t>
            </a:r>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61</a:t>
            </a:fld>
            <a:endParaRPr lang="en-US"/>
          </a:p>
        </p:txBody>
      </p:sp>
    </p:spTree>
    <p:extLst>
      <p:ext uri="{BB962C8B-B14F-4D97-AF65-F5344CB8AC3E}">
        <p14:creationId xmlns:p14="http://schemas.microsoft.com/office/powerpoint/2010/main" val="3248791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62</a:t>
            </a:fld>
            <a:endParaRPr lang="en-US"/>
          </a:p>
        </p:txBody>
      </p:sp>
    </p:spTree>
    <p:extLst>
      <p:ext uri="{BB962C8B-B14F-4D97-AF65-F5344CB8AC3E}">
        <p14:creationId xmlns:p14="http://schemas.microsoft.com/office/powerpoint/2010/main" val="2076609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1FF0B-87A8-41F9-8DF7-C7C1D90503B1}" type="slidenum">
              <a:rPr lang="en-US" smtClean="0"/>
              <a:t>66</a:t>
            </a:fld>
            <a:endParaRPr lang="en-US"/>
          </a:p>
        </p:txBody>
      </p:sp>
    </p:spTree>
    <p:extLst>
      <p:ext uri="{BB962C8B-B14F-4D97-AF65-F5344CB8AC3E}">
        <p14:creationId xmlns:p14="http://schemas.microsoft.com/office/powerpoint/2010/main" val="2513627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Việt</a:t>
            </a:r>
            <a:r>
              <a:rPr lang="en-US" sz="1200" kern="1200" dirty="0">
                <a:solidFill>
                  <a:schemeClr val="tx1"/>
                </a:solidFill>
                <a:effectLst/>
                <a:latin typeface="+mn-lt"/>
                <a:ea typeface="+mn-ea"/>
                <a:cs typeface="+mn-cs"/>
              </a:rPr>
              <a:t> Nam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Brazil), café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ngóc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song </a:t>
            </a:r>
            <a:r>
              <a:rPr lang="en-US" sz="1200" kern="1200" dirty="0" err="1">
                <a:solidFill>
                  <a:schemeClr val="tx1"/>
                </a:solidFill>
                <a:effectLst/>
                <a:latin typeface="+mn-lt"/>
                <a:ea typeface="+mn-ea"/>
                <a:cs typeface="+mn-cs"/>
              </a:rPr>
              <a:t>song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ly</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tách</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đen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miếng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Việt</a:t>
            </a:r>
            <a:r>
              <a:rPr lang="en-US" sz="1200" kern="1200" dirty="0">
                <a:solidFill>
                  <a:schemeClr val="tx1"/>
                </a:solidFill>
                <a:effectLst/>
                <a:latin typeface="+mn-lt"/>
                <a:ea typeface="+mn-ea"/>
                <a:cs typeface="+mn-cs"/>
              </a:rPr>
              <a:t> Nam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ly</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website café,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dụng trung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ngành</a:t>
            </a:r>
            <a:r>
              <a:rPr lang="en-US" sz="1200" kern="1200" dirty="0">
                <a:solidFill>
                  <a:schemeClr val="tx1"/>
                </a:solidFill>
                <a:effectLst/>
                <a:latin typeface="+mn-lt"/>
                <a:ea typeface="+mn-ea"/>
                <a:cs typeface="+mn-cs"/>
              </a:rPr>
              <a:t> café.[1] https://lptech.asia/kien-thuc/thiet-ke-website-cho-quan-cafe-co-that-su-can-thiet-hay-khong</a:t>
            </a:r>
          </a:p>
          <a:p>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lòng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lo </a:t>
            </a:r>
            <a:r>
              <a:rPr lang="en-US" sz="1200" kern="1200" dirty="0" err="1">
                <a:solidFill>
                  <a:schemeClr val="tx1"/>
                </a:solidFill>
                <a:effectLst/>
                <a:latin typeface="+mn-lt"/>
                <a:ea typeface="+mn-ea"/>
                <a:cs typeface="+mn-cs"/>
              </a:rPr>
              <a:t>lắng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đãi</a:t>
            </a:r>
            <a:r>
              <a:rPr lang="en-US" sz="1200" kern="1200" dirty="0">
                <a:solidFill>
                  <a:schemeClr val="tx1"/>
                </a:solidFill>
                <a:effectLst/>
                <a:latin typeface="+mn-lt"/>
                <a:ea typeface="+mn-ea"/>
                <a:cs typeface="+mn-cs"/>
              </a:rPr>
              <a:t>. [2] https://lptech.asia/kien-thuc/5-ly-do-quan-coffee-cua-ban-can-1-website#:~:text=Coffee%20l%C3%A0%20ng%C3%A0nh%20h%C3%A0ng%20kinh,h%C3%A0ng%20d%E1%BB%85%20d%C3%A0ng%20ti%E1%BA%BFp%20c%E1%BA%ADn.</a:t>
            </a:r>
          </a:p>
          <a:p>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hẳn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chiếc</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dài</a:t>
            </a:r>
            <a:r>
              <a:rPr lang="en-US" sz="1200" kern="1200" dirty="0">
                <a:solidFill>
                  <a:schemeClr val="tx1"/>
                </a:solidFill>
                <a:effectLst/>
                <a:latin typeface="+mn-lt"/>
                <a:ea typeface="+mn-ea"/>
                <a:cs typeface="+mn-cs"/>
              </a:rPr>
              <a:t>. [3] </a:t>
            </a:r>
            <a:r>
              <a:rPr lang="en-US" sz="1200" u="sng" kern="1200" dirty="0">
                <a:solidFill>
                  <a:schemeClr val="tx1"/>
                </a:solidFill>
                <a:effectLst/>
                <a:latin typeface="+mn-lt"/>
                <a:ea typeface="+mn-ea"/>
                <a:cs typeface="+mn-cs"/>
                <a:hlinkClick r:id="rId3"/>
              </a:rPr>
              <a:t>https://lptech.asia/kien-thuc/5-ly-do-quan-coffee-cua-ban-can-1-website#:~:text=Coffee%20l%C3%A0%20ng%C3%A0nh%20h%C3%A0ng%20kinh,h%C3%A0ng%20d%E1%BB%85%20d%C3%A0ng%20ti%E1%BA%BFp%20c%E1%BA%ADn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hơn</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chinht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gũi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1 website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tồi</a:t>
            </a:r>
            <a:r>
              <a:rPr lang="en-US" sz="1200" kern="1200" dirty="0">
                <a:solidFill>
                  <a:schemeClr val="tx1"/>
                </a:solidFill>
                <a:effectLst/>
                <a:latin typeface="+mn-lt"/>
                <a:ea typeface="+mn-ea"/>
                <a:cs typeface="+mn-cs"/>
              </a:rPr>
              <a:t>. [4] </a:t>
            </a:r>
            <a:r>
              <a:rPr lang="en-US" sz="1200" u="sng" kern="1200" dirty="0">
                <a:solidFill>
                  <a:schemeClr val="tx1"/>
                </a:solidFill>
                <a:effectLst/>
                <a:latin typeface="+mn-lt"/>
                <a:ea typeface="+mn-ea"/>
                <a:cs typeface="+mn-cs"/>
                <a:hlinkClick r:id="rId3"/>
              </a:rPr>
              <a:t>https://lptech.asia/kien-thuc/5-ly-do-quan-coffee-cua-ban-can-1-website#:~:text=Coffee%20l%C3%A0%20ng%C3%A0nh%20h%C3%A0ng%20kinh,h%C3%A0ng%20d%E1%BB%85%20d%C3%A0ng%20ti%E1%BA%BFp%20c%E1%BA%ADn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đường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sớm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muộn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café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1 website.</a:t>
            </a: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4</a:t>
            </a:fld>
            <a:endParaRPr lang="en-US"/>
          </a:p>
        </p:txBody>
      </p:sp>
    </p:spTree>
    <p:extLst>
      <p:ext uri="{BB962C8B-B14F-4D97-AF65-F5344CB8AC3E}">
        <p14:creationId xmlns:p14="http://schemas.microsoft.com/office/powerpoint/2010/main" val="329042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1</a:t>
            </a:r>
            <a:endParaRPr lang="en-US" sz="11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-Comics.</a:t>
            </a:r>
            <a:endParaRPr lang="en-US" sz="110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Khoa</a:t>
            </a:r>
            <a:r>
              <a:rPr lang="en-US" sz="1200" u="none" strike="noStrike" kern="1200" dirty="0">
                <a:solidFill>
                  <a:schemeClr val="tx1"/>
                </a:solidFill>
                <a:effectLst/>
                <a:latin typeface="+mn-lt"/>
                <a:ea typeface="+mn-ea"/>
                <a:cs typeface="+mn-cs"/>
              </a:rPr>
              <a:t> CNTT, </a:t>
            </a:r>
            <a:r>
              <a:rPr lang="en-US" sz="1200" u="none" strike="noStrike" kern="1200" dirty="0" err="1">
                <a:solidFill>
                  <a:schemeClr val="tx1"/>
                </a:solidFill>
                <a:effectLst/>
                <a:latin typeface="+mn-lt"/>
                <a:ea typeface="+mn-ea"/>
                <a:cs typeface="+mn-cs"/>
              </a:rPr>
              <a:t>Viện</a:t>
            </a:r>
            <a:r>
              <a:rPr lang="en-US" sz="1200" u="none" strike="noStrike" kern="1200" dirty="0">
                <a:solidFill>
                  <a:schemeClr val="tx1"/>
                </a:solidFill>
                <a:effectLst/>
                <a:latin typeface="+mn-lt"/>
                <a:ea typeface="+mn-ea"/>
                <a:cs typeface="+mn-cs"/>
              </a:rPr>
              <a:t> ĐH </a:t>
            </a:r>
            <a:r>
              <a:rPr lang="en-US" sz="1200" u="none" strike="noStrike" kern="1200" dirty="0" err="1">
                <a:solidFill>
                  <a:schemeClr val="tx1"/>
                </a:solidFill>
                <a:effectLst/>
                <a:latin typeface="+mn-lt"/>
                <a:ea typeface="+mn-ea"/>
                <a:cs typeface="+mn-cs"/>
              </a:rPr>
              <a:t>Mở</a:t>
            </a:r>
            <a:r>
              <a:rPr lang="en-US" sz="1200" u="none" strike="noStrike" kern="1200" dirty="0">
                <a:solidFill>
                  <a:schemeClr val="tx1"/>
                </a:solidFill>
                <a:effectLst/>
                <a:latin typeface="+mn-lt"/>
                <a:ea typeface="+mn-ea"/>
                <a:cs typeface="+mn-cs"/>
              </a:rPr>
              <a:t> HN, </a:t>
            </a:r>
            <a:r>
              <a:rPr lang="en-US" sz="1200" u="none" strike="noStrike" kern="1200" dirty="0" err="1">
                <a:solidFill>
                  <a:schemeClr val="tx1"/>
                </a:solidFill>
                <a:effectLst/>
                <a:latin typeface="+mn-lt"/>
                <a:ea typeface="+mn-ea"/>
                <a:cs typeface="+mn-cs"/>
              </a:rPr>
              <a:t>Hà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Nội</a:t>
            </a:r>
            <a:r>
              <a:rPr lang="en-US" sz="1200" u="none" strike="noStrike" kern="1200" dirty="0">
                <a:solidFill>
                  <a:schemeClr val="tx1"/>
                </a:solidFill>
                <a:effectLst/>
                <a:latin typeface="+mn-lt"/>
                <a:ea typeface="+mn-ea"/>
                <a:cs typeface="+mn-cs"/>
              </a:rPr>
              <a:t>, 2021</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Sinh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thực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hiện</a:t>
            </a:r>
            <a:r>
              <a:rPr lang="en-US" sz="1200" u="none" strike="noStrike" kern="1200" dirty="0">
                <a:solidFill>
                  <a:schemeClr val="tx1"/>
                </a:solidFill>
                <a:effectLst/>
                <a:latin typeface="+mn-lt"/>
                <a:ea typeface="+mn-ea"/>
                <a:cs typeface="+mn-cs"/>
              </a:rPr>
              <a:t> : </a:t>
            </a:r>
            <a:r>
              <a:rPr lang="en-US" sz="1200" u="none" strike="noStrike" kern="1200" dirty="0" err="1">
                <a:solidFill>
                  <a:schemeClr val="tx1"/>
                </a:solidFill>
                <a:effectLst/>
                <a:latin typeface="+mn-lt"/>
                <a:ea typeface="+mn-ea"/>
                <a:cs typeface="+mn-cs"/>
              </a:rPr>
              <a:t>Phạm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Văn</a:t>
            </a:r>
            <a:r>
              <a:rPr lang="en-US" sz="1200" u="none" strike="noStrike" kern="1200" dirty="0">
                <a:solidFill>
                  <a:schemeClr val="tx1"/>
                </a:solidFill>
                <a:effectLst/>
                <a:latin typeface="+mn-lt"/>
                <a:ea typeface="+mn-ea"/>
                <a:cs typeface="+mn-cs"/>
              </a:rPr>
              <a:t> Long</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Giảng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dẫn</a:t>
            </a:r>
            <a:r>
              <a:rPr lang="en-US" sz="1200" u="none" strike="noStrike" kern="1200" dirty="0">
                <a:solidFill>
                  <a:schemeClr val="tx1"/>
                </a:solidFill>
                <a:effectLst/>
                <a:latin typeface="+mn-lt"/>
                <a:ea typeface="+mn-ea"/>
                <a:cs typeface="+mn-cs"/>
              </a:rPr>
              <a:t> : </a:t>
            </a:r>
            <a:r>
              <a:rPr lang="en-US" sz="1200" u="none" strike="noStrike" kern="1200" dirty="0" err="1">
                <a:solidFill>
                  <a:schemeClr val="tx1"/>
                </a:solidFill>
                <a:effectLst/>
                <a:latin typeface="+mn-lt"/>
                <a:ea typeface="+mn-ea"/>
                <a:cs typeface="+mn-cs"/>
              </a:rPr>
              <a:t>Đinh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Phạm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Ngọc</a:t>
            </a:r>
            <a:r>
              <a:rPr lang="en-US" sz="1200" u="none" strike="noStrike" kern="1200" dirty="0">
                <a:solidFill>
                  <a:schemeClr val="tx1"/>
                </a:solidFill>
                <a:effectLst/>
                <a:latin typeface="+mn-lt"/>
                <a:ea typeface="+mn-ea"/>
                <a:cs typeface="+mn-cs"/>
              </a:rPr>
              <a:t> Minh</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Những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được</a:t>
            </a:r>
            <a:endParaRPr lang="en-US" sz="1050"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Thực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đủ</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mục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tiêu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ra</a:t>
            </a:r>
            <a:r>
              <a:rPr lang="en-US" sz="1200" i="1" kern="1200" dirty="0">
                <a:solidFill>
                  <a:schemeClr val="tx1"/>
                </a:solidFill>
                <a:effectLst/>
                <a:latin typeface="+mn-lt"/>
                <a:ea typeface="+mn-ea"/>
                <a:cs typeface="+mn-cs"/>
              </a:rPr>
              <a:t> ban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xây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dựng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được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bản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chức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của</a:t>
            </a:r>
            <a:r>
              <a:rPr lang="en-US" sz="1200" i="1" kern="1200" dirty="0">
                <a:solidFill>
                  <a:schemeClr val="tx1"/>
                </a:solidFill>
                <a:effectLst/>
                <a:latin typeface="+mn-lt"/>
                <a:ea typeface="+mn-ea"/>
                <a:cs typeface="+mn-cs"/>
              </a:rPr>
              <a:t> 1 website </a:t>
            </a:r>
            <a:r>
              <a:rPr lang="en-US" sz="1200" i="1" kern="1200" dirty="0" err="1">
                <a:solidFill>
                  <a:schemeClr val="tx1"/>
                </a:solidFill>
                <a:effectLst/>
                <a:latin typeface="+mn-lt"/>
                <a:ea typeface="+mn-ea"/>
                <a:cs typeface="+mn-cs"/>
              </a:rPr>
              <a:t>bán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người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cần</a:t>
            </a:r>
            <a:r>
              <a:rPr lang="en-US" sz="1200" i="1" kern="1200" dirty="0">
                <a:solidFill>
                  <a:schemeClr val="tx1"/>
                </a:solidFill>
                <a:effectLst/>
                <a:latin typeface="+mn-lt"/>
                <a:ea typeface="+mn-ea"/>
                <a:cs typeface="+mn-cs"/>
              </a:rPr>
              <a:t>.</a:t>
            </a:r>
            <a:endParaRPr lang="en-US" sz="1100" i="1"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Thể</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hiện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 </a:t>
            </a:r>
            <a:r>
              <a:rPr lang="en-US" sz="1200" i="1" kern="1200" dirty="0" err="1">
                <a:solidFill>
                  <a:schemeClr val="tx1"/>
                </a:solidFill>
                <a:effectLst/>
                <a:latin typeface="+mn-lt"/>
                <a:ea typeface="+mn-ea"/>
                <a:cs typeface="+mn-cs"/>
              </a:rPr>
              <a:t>hợp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lý</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giúp</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người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dễ</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dàng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đọc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thông</a:t>
            </a:r>
            <a:r>
              <a:rPr lang="en-US" sz="1200" i="1" kern="1200" dirty="0">
                <a:solidFill>
                  <a:schemeClr val="tx1"/>
                </a:solidFill>
                <a:effectLst/>
                <a:latin typeface="+mn-lt"/>
                <a:ea typeface="+mn-ea"/>
                <a:cs typeface="+mn-cs"/>
              </a:rPr>
              <a:t> tin.</a:t>
            </a:r>
            <a:endParaRPr lang="en-US" sz="1100" i="1"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tính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năng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thuận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tiện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cho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người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dùng</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tham</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khảo</a:t>
            </a:r>
            <a:r>
              <a:rPr lang="en-US" sz="1200" i="1" kern="1200" dirty="0">
                <a:solidFill>
                  <a:schemeClr val="tx1"/>
                </a:solidFill>
                <a:effectLst/>
                <a:latin typeface="+mn-lt"/>
                <a:ea typeface="+mn-ea"/>
                <a:cs typeface="+mn-cs"/>
              </a:rPr>
              <a:t> ý </a:t>
            </a:r>
            <a:r>
              <a:rPr lang="en-US" sz="1200" i="1" kern="1200" dirty="0" err="1">
                <a:solidFill>
                  <a:schemeClr val="tx1"/>
                </a:solidFill>
                <a:effectLst/>
                <a:latin typeface="+mn-lt"/>
                <a:ea typeface="+mn-ea"/>
                <a:cs typeface="+mn-cs"/>
              </a:rPr>
              <a:t>kiến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và</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đánh</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giá</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sản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phẩm</a:t>
            </a:r>
            <a:r>
              <a:rPr lang="en-US" sz="1200" i="1" kern="1200" dirty="0">
                <a:solidFill>
                  <a:schemeClr val="tx1"/>
                </a:solidFill>
                <a:effectLst/>
                <a:latin typeface="+mn-lt"/>
                <a:ea typeface="+mn-ea"/>
                <a:cs typeface="+mn-cs"/>
              </a:rPr>
              <a:t>.</a:t>
            </a:r>
            <a:endParaRPr lang="en-US" sz="1100" i="1" kern="1200" dirty="0">
              <a:solidFill>
                <a:schemeClr val="tx1"/>
              </a:solidFill>
              <a:effectLst/>
              <a:latin typeface="+mn-lt"/>
              <a:ea typeface="+mn-ea"/>
              <a:cs typeface="+mn-cs"/>
            </a:endParaRPr>
          </a:p>
          <a:p>
            <a:pPr lvl="0"/>
            <a:r>
              <a:rPr lang="en-US" sz="1200" i="1" kern="1200" dirty="0" err="1">
                <a:solidFill>
                  <a:schemeClr val="tx1"/>
                </a:solidFill>
                <a:effectLst/>
                <a:latin typeface="+mn-lt"/>
                <a:ea typeface="+mn-ea"/>
                <a:cs typeface="+mn-cs"/>
              </a:rPr>
              <a:t>Có</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thiết</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kế</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theo</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các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quy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tắc</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về</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phối</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màu</a:t>
            </a:r>
            <a:r>
              <a:rPr lang="en-US" sz="1200" i="1" kern="1200" dirty="0">
                <a:solidFill>
                  <a:schemeClr val="tx1"/>
                </a:solidFill>
                <a:effectLst/>
                <a:latin typeface="+mn-lt"/>
                <a:ea typeface="+mn-ea"/>
                <a:cs typeface="+mn-cs"/>
              </a:rPr>
              <a:t>, Typography,  Responsive.</a:t>
            </a:r>
            <a:endParaRPr lang="en-US" sz="1100" i="1"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Những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hạn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chế</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tuổi</a:t>
            </a:r>
            <a:endParaRPr lang="en-US" sz="105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EF5C88-7105-467D-BE8C-AD1C06E7616F}" type="slidenum">
              <a:rPr lang="en-US" smtClean="0"/>
              <a:t>5</a:t>
            </a:fld>
            <a:endParaRPr lang="en-US"/>
          </a:p>
        </p:txBody>
      </p:sp>
    </p:spTree>
    <p:extLst>
      <p:ext uri="{BB962C8B-B14F-4D97-AF65-F5344CB8AC3E}">
        <p14:creationId xmlns:p14="http://schemas.microsoft.com/office/powerpoint/2010/main" val="93152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2</a:t>
            </a:r>
            <a:endParaRPr lang="en-US" sz="11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Tidoki</a:t>
            </a:r>
            <a:endParaRPr lang="en-US" sz="1100"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Khoa</a:t>
            </a:r>
            <a:r>
              <a:rPr lang="en-US" sz="1200" u="none" strike="noStrike" kern="1200" dirty="0">
                <a:solidFill>
                  <a:schemeClr val="tx1"/>
                </a:solidFill>
                <a:effectLst/>
                <a:latin typeface="+mn-lt"/>
                <a:ea typeface="+mn-ea"/>
                <a:cs typeface="+mn-cs"/>
              </a:rPr>
              <a:t> CNTT, </a:t>
            </a:r>
            <a:r>
              <a:rPr lang="en-US" sz="1200" u="none" strike="noStrike" kern="1200" dirty="0" err="1">
                <a:solidFill>
                  <a:schemeClr val="tx1"/>
                </a:solidFill>
                <a:effectLst/>
                <a:latin typeface="+mn-lt"/>
                <a:ea typeface="+mn-ea"/>
                <a:cs typeface="+mn-cs"/>
              </a:rPr>
              <a:t>Viện</a:t>
            </a:r>
            <a:r>
              <a:rPr lang="en-US" sz="1200" u="none" strike="noStrike" kern="1200" dirty="0">
                <a:solidFill>
                  <a:schemeClr val="tx1"/>
                </a:solidFill>
                <a:effectLst/>
                <a:latin typeface="+mn-lt"/>
                <a:ea typeface="+mn-ea"/>
                <a:cs typeface="+mn-cs"/>
              </a:rPr>
              <a:t> ĐH </a:t>
            </a:r>
            <a:r>
              <a:rPr lang="en-US" sz="1200" u="none" strike="noStrike" kern="1200" dirty="0" err="1">
                <a:solidFill>
                  <a:schemeClr val="tx1"/>
                </a:solidFill>
                <a:effectLst/>
                <a:latin typeface="+mn-lt"/>
                <a:ea typeface="+mn-ea"/>
                <a:cs typeface="+mn-cs"/>
              </a:rPr>
              <a:t>Mở</a:t>
            </a:r>
            <a:r>
              <a:rPr lang="en-US" sz="1200" u="none" strike="noStrike" kern="1200" dirty="0">
                <a:solidFill>
                  <a:schemeClr val="tx1"/>
                </a:solidFill>
                <a:effectLst/>
                <a:latin typeface="+mn-lt"/>
                <a:ea typeface="+mn-ea"/>
                <a:cs typeface="+mn-cs"/>
              </a:rPr>
              <a:t> HN, </a:t>
            </a:r>
            <a:r>
              <a:rPr lang="en-US" sz="1200" u="none" strike="noStrike" kern="1200" dirty="0" err="1">
                <a:solidFill>
                  <a:schemeClr val="tx1"/>
                </a:solidFill>
                <a:effectLst/>
                <a:latin typeface="+mn-lt"/>
                <a:ea typeface="+mn-ea"/>
                <a:cs typeface="+mn-cs"/>
              </a:rPr>
              <a:t>Hà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Nội</a:t>
            </a:r>
            <a:r>
              <a:rPr lang="en-US" sz="1200" u="none" strike="noStrike" kern="1200" dirty="0">
                <a:solidFill>
                  <a:schemeClr val="tx1"/>
                </a:solidFill>
                <a:effectLst/>
                <a:latin typeface="+mn-lt"/>
                <a:ea typeface="+mn-ea"/>
                <a:cs typeface="+mn-cs"/>
              </a:rPr>
              <a:t>, 2021</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Sinh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thực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hiện</a:t>
            </a:r>
            <a:r>
              <a:rPr lang="en-US" sz="1200" u="none" strike="noStrike" kern="1200" dirty="0">
                <a:solidFill>
                  <a:schemeClr val="tx1"/>
                </a:solidFill>
                <a:effectLst/>
                <a:latin typeface="+mn-lt"/>
                <a:ea typeface="+mn-ea"/>
                <a:cs typeface="+mn-cs"/>
              </a:rPr>
              <a:t> : </a:t>
            </a:r>
            <a:r>
              <a:rPr lang="en-US" sz="1200" u="none" strike="noStrike" kern="1200" dirty="0" err="1">
                <a:solidFill>
                  <a:schemeClr val="tx1"/>
                </a:solidFill>
                <a:effectLst/>
                <a:latin typeface="+mn-lt"/>
                <a:ea typeface="+mn-ea"/>
                <a:cs typeface="+mn-cs"/>
              </a:rPr>
              <a:t>Nguyễn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Hoàng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Linh</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Giảng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dẫn</a:t>
            </a:r>
            <a:r>
              <a:rPr lang="en-US" sz="1200" u="none" strike="noStrike" kern="1200" dirty="0">
                <a:solidFill>
                  <a:schemeClr val="tx1"/>
                </a:solidFill>
                <a:effectLst/>
                <a:latin typeface="+mn-lt"/>
                <a:ea typeface="+mn-ea"/>
                <a:cs typeface="+mn-cs"/>
              </a:rPr>
              <a:t> : </a:t>
            </a:r>
            <a:r>
              <a:rPr lang="en-US" sz="1200" u="none" strike="noStrike" kern="1200" dirty="0" err="1">
                <a:solidFill>
                  <a:schemeClr val="tx1"/>
                </a:solidFill>
                <a:effectLst/>
                <a:latin typeface="+mn-lt"/>
                <a:ea typeface="+mn-ea"/>
                <a:cs typeface="+mn-cs"/>
              </a:rPr>
              <a:t>Trần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Duy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Hùng</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Những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được</a:t>
            </a:r>
            <a:endParaRPr lang="en-US" sz="11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Khảo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endParaRPr lang="en-US" sz="105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a:t>
            </a:r>
            <a:endParaRPr lang="en-US" sz="105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linh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endParaRPr lang="en-US" sz="105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Những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hạn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chế</a:t>
            </a:r>
            <a:endParaRPr lang="en-US" sz="11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Responsive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Font </a:t>
            </a:r>
            <a:r>
              <a:rPr lang="en-US" sz="1200" kern="1200" dirty="0" err="1">
                <a:solidFill>
                  <a:schemeClr val="tx1"/>
                </a:solidFill>
                <a:effectLst/>
                <a:latin typeface="+mn-lt"/>
                <a:ea typeface="+mn-ea"/>
                <a:cs typeface="+mn-cs"/>
              </a:rPr>
              <a:t>chữ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tiết</a:t>
            </a:r>
            <a:r>
              <a:rPr lang="en-US" sz="1200" kern="1200" dirty="0">
                <a:solidFill>
                  <a:schemeClr val="tx1"/>
                </a:solidFill>
                <a:effectLst/>
                <a:latin typeface="+mn-lt"/>
                <a:ea typeface="+mn-ea"/>
                <a:cs typeface="+mn-cs"/>
              </a:rPr>
              <a:t>.</a:t>
            </a:r>
            <a:endParaRPr lang="en-US" sz="105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6</a:t>
            </a:fld>
            <a:endParaRPr lang="en-US"/>
          </a:p>
        </p:txBody>
      </p:sp>
    </p:spTree>
    <p:extLst>
      <p:ext uri="{BB962C8B-B14F-4D97-AF65-F5344CB8AC3E}">
        <p14:creationId xmlns:p14="http://schemas.microsoft.com/office/powerpoint/2010/main" val="135611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-Comics”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Tidoki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thương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Website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màu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sắc</a:t>
            </a:r>
            <a:r>
              <a:rPr lang="en-US" sz="1200" kern="1200" dirty="0">
                <a:solidFill>
                  <a:schemeClr val="tx1"/>
                </a:solidFill>
                <a:effectLst/>
                <a:latin typeface="+mn-lt"/>
                <a:ea typeface="+mn-ea"/>
                <a:cs typeface="+mn-cs"/>
              </a:rPr>
              <a:t> chủ </a:t>
            </a:r>
            <a:r>
              <a:rPr lang="en-US" sz="1200" kern="1200" dirty="0" err="1">
                <a:solidFill>
                  <a:schemeClr val="tx1"/>
                </a:solidFill>
                <a:effectLst/>
                <a:latin typeface="+mn-lt"/>
                <a:ea typeface="+mn-ea"/>
                <a:cs typeface="+mn-cs"/>
              </a:rPr>
              <a:t>đạo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7</a:t>
            </a:fld>
            <a:endParaRPr lang="en-US"/>
          </a:p>
        </p:txBody>
      </p:sp>
    </p:spTree>
    <p:extLst>
      <p:ext uri="{BB962C8B-B14F-4D97-AF65-F5344CB8AC3E}">
        <p14:creationId xmlns:p14="http://schemas.microsoft.com/office/powerpoint/2010/main" val="32307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Trải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nghiệm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người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dùng</a:t>
            </a:r>
            <a:endParaRPr lang="en-US" sz="1050"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Nghiên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cứu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nghiệm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bằng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phương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pháp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định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lượng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Sau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phân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tích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dữ</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liệu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Nắm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website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a:t>
            </a:r>
            <a:endParaRPr lang="en-US" sz="1050"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Nắm</a:t>
            </a:r>
            <a:r>
              <a:rPr lang="en-US" sz="1200" u="none" strike="noStrike" kern="1200" dirty="0">
                <a:solidFill>
                  <a:schemeClr val="tx1"/>
                </a:solidFill>
                <a:effectLst/>
                <a:latin typeface="+mn-lt"/>
                <a:ea typeface="+mn-ea"/>
                <a:cs typeface="+mn-cs"/>
              </a:rPr>
              <a:t> được </a:t>
            </a:r>
            <a:r>
              <a:rPr lang="en-US" sz="1200" u="none" strike="noStrike" kern="1200" dirty="0" err="1">
                <a:solidFill>
                  <a:schemeClr val="tx1"/>
                </a:solidFill>
                <a:effectLst/>
                <a:latin typeface="+mn-lt"/>
                <a:ea typeface="+mn-ea"/>
                <a:cs typeface="+mn-cs"/>
              </a:rPr>
              <a:t>nhu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cầu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mong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muốn</a:t>
            </a:r>
            <a:r>
              <a:rPr lang="en-US" sz="1200" u="none" strike="noStrike" kern="1200" dirty="0">
                <a:solidFill>
                  <a:schemeClr val="tx1"/>
                </a:solidFill>
                <a:effectLst/>
                <a:latin typeface="+mn-lt"/>
                <a:ea typeface="+mn-ea"/>
                <a:cs typeface="+mn-cs"/>
              </a:rPr>
              <a:t> của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sử</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sản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phẩm</a:t>
            </a:r>
            <a:r>
              <a:rPr lang="en-US" sz="1200" u="none" strike="noStrike" kern="1200" dirty="0">
                <a:solidFill>
                  <a:schemeClr val="tx1"/>
                </a:solidFill>
                <a:effectLst/>
                <a:latin typeface="+mn-lt"/>
                <a:ea typeface="+mn-ea"/>
                <a:cs typeface="+mn-cs"/>
              </a:rPr>
              <a:t> với </a:t>
            </a:r>
            <a:r>
              <a:rPr lang="en-US" sz="1200" u="none" strike="noStrike" kern="1200" dirty="0" err="1">
                <a:solidFill>
                  <a:schemeClr val="tx1"/>
                </a:solidFill>
                <a:effectLst/>
                <a:latin typeface="+mn-lt"/>
                <a:ea typeface="+mn-ea"/>
                <a:cs typeface="+mn-cs"/>
              </a:rPr>
              <a:t>vai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trò</a:t>
            </a:r>
            <a:r>
              <a:rPr lang="en-US" sz="1200" u="none" strike="noStrike" kern="1200" dirty="0">
                <a:solidFill>
                  <a:schemeClr val="tx1"/>
                </a:solidFill>
                <a:effectLst/>
                <a:latin typeface="+mn-lt"/>
                <a:ea typeface="+mn-ea"/>
                <a:cs typeface="+mn-cs"/>
              </a:rPr>
              <a:t> là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kế</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xây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dựng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giao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sao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đem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lại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nghiệm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tốt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nhất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phù</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hợp</a:t>
            </a:r>
            <a:r>
              <a:rPr lang="en-US" sz="1200" u="none" strike="noStrike" kern="1200" dirty="0">
                <a:solidFill>
                  <a:schemeClr val="tx1"/>
                </a:solidFill>
                <a:effectLst/>
                <a:latin typeface="+mn-lt"/>
                <a:ea typeface="+mn-ea"/>
                <a:cs typeface="+mn-cs"/>
              </a:rPr>
              <a:t> với </a:t>
            </a:r>
            <a:r>
              <a:rPr lang="en-US" sz="1200" u="none" strike="noStrike" kern="1200" dirty="0" err="1">
                <a:solidFill>
                  <a:schemeClr val="tx1"/>
                </a:solidFill>
                <a:effectLst/>
                <a:latin typeface="+mn-lt"/>
                <a:ea typeface="+mn-ea"/>
                <a:cs typeface="+mn-cs"/>
              </a:rPr>
              <a:t>thị</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hiếu</a:t>
            </a:r>
            <a:r>
              <a:rPr lang="en-US" sz="1200" u="none" strike="noStrike" kern="1200" dirty="0">
                <a:solidFill>
                  <a:schemeClr val="tx1"/>
                </a:solidFill>
                <a:effectLst/>
                <a:latin typeface="+mn-lt"/>
                <a:ea typeface="+mn-ea"/>
                <a:cs typeface="+mn-cs"/>
              </a:rPr>
              <a:t> của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đại</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Thiết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giao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diện</a:t>
            </a:r>
            <a:endParaRPr lang="en-US" sz="1050"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Áp</a:t>
            </a:r>
            <a:r>
              <a:rPr lang="en-US" sz="1200" u="none" strike="noStrike" kern="1200" dirty="0">
                <a:solidFill>
                  <a:schemeClr val="tx1"/>
                </a:solidFill>
                <a:effectLst/>
                <a:latin typeface="+mn-lt"/>
                <a:ea typeface="+mn-ea"/>
                <a:cs typeface="+mn-cs"/>
              </a:rPr>
              <a:t> dụng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tắc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kế</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đánh</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giá</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sản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phẩm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cuối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sao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hoàn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nhất</a:t>
            </a:r>
            <a:r>
              <a:rPr lang="en-US" sz="1200" u="none" strike="noStrike" kern="1200" dirty="0">
                <a:solidFill>
                  <a:schemeClr val="tx1"/>
                </a:solidFill>
                <a:effectLst/>
                <a:latin typeface="+mn-lt"/>
                <a:ea typeface="+mn-ea"/>
                <a:cs typeface="+mn-cs"/>
              </a:rPr>
              <a:t>. </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Giải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quyết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vấn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đề</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Màu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sắc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bố</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cục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hợp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lý</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truyền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tải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được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điệp</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Trang</a:t>
            </a:r>
            <a:r>
              <a:rPr lang="en-US" sz="1200" u="none" strike="noStrike" kern="1200" dirty="0">
                <a:solidFill>
                  <a:schemeClr val="tx1"/>
                </a:solidFill>
                <a:effectLst/>
                <a:latin typeface="+mn-lt"/>
                <a:ea typeface="+mn-ea"/>
                <a:cs typeface="+mn-cs"/>
              </a:rPr>
              <a:t> web </a:t>
            </a:r>
            <a:r>
              <a:rPr lang="en-US" sz="1200" u="none" strike="noStrike" kern="1200" dirty="0" err="1">
                <a:solidFill>
                  <a:schemeClr val="tx1"/>
                </a:solidFill>
                <a:effectLst/>
                <a:latin typeface="+mn-lt"/>
                <a:ea typeface="+mn-ea"/>
                <a:cs typeface="+mn-cs"/>
              </a:rPr>
              <a:t>hợp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thị</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hiếu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bắt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kịp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xu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của</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giới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trẻ</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1"/>
            <a:r>
              <a:rPr lang="en-US" sz="1200" u="none" strike="noStrike" kern="1200" dirty="0" err="1">
                <a:solidFill>
                  <a:schemeClr val="tx1"/>
                </a:solidFill>
                <a:effectLst/>
                <a:latin typeface="+mn-lt"/>
                <a:ea typeface="+mn-ea"/>
                <a:cs typeface="+mn-cs"/>
              </a:rPr>
              <a:t>Tạo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sự</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kiểm</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soát</a:t>
            </a:r>
            <a:r>
              <a:rPr lang="en-US" sz="1200" u="none" strike="noStrike" kern="1200" dirty="0">
                <a:solidFill>
                  <a:schemeClr val="tx1"/>
                </a:solidFill>
                <a:effectLst/>
                <a:latin typeface="+mn-lt"/>
                <a:ea typeface="+mn-ea"/>
                <a:cs typeface="+mn-cs"/>
              </a:rPr>
              <a:t> chủ </a:t>
            </a:r>
            <a:r>
              <a:rPr lang="en-US" sz="1200" u="none" strike="noStrike" kern="1200" dirty="0" err="1">
                <a:solidFill>
                  <a:schemeClr val="tx1"/>
                </a:solidFill>
                <a:effectLst/>
                <a:latin typeface="+mn-lt"/>
                <a:ea typeface="+mn-ea"/>
                <a:cs typeface="+mn-cs"/>
              </a:rPr>
              <a:t>động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cho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người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dùng</a:t>
            </a:r>
            <a:endParaRPr lang="en-US" sz="1050" u="none" strike="noStrike" kern="1200" dirty="0">
              <a:solidFill>
                <a:schemeClr val="tx1"/>
              </a:solidFill>
              <a:effectLst/>
              <a:latin typeface="+mn-lt"/>
              <a:ea typeface="+mn-ea"/>
              <a:cs typeface="+mn-cs"/>
            </a:endParaRPr>
          </a:p>
          <a:p>
            <a:pPr lvl="2"/>
            <a:r>
              <a:rPr lang="en-US" sz="1200" u="none" strike="noStrike" kern="1200" dirty="0" err="1">
                <a:solidFill>
                  <a:schemeClr val="tx1"/>
                </a:solidFill>
                <a:effectLst/>
                <a:latin typeface="+mn-lt"/>
                <a:ea typeface="+mn-ea"/>
                <a:cs typeface="+mn-cs"/>
              </a:rPr>
              <a:t>Thực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điều</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hướng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đơn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giản</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pPr lvl="2"/>
            <a:r>
              <a:rPr lang="en-US" sz="1200" u="none" strike="noStrike" kern="1200" dirty="0" err="1">
                <a:solidFill>
                  <a:schemeClr val="tx1"/>
                </a:solidFill>
                <a:effectLst/>
                <a:latin typeface="+mn-lt"/>
                <a:ea typeface="+mn-ea"/>
                <a:cs typeface="+mn-cs"/>
              </a:rPr>
              <a:t>Thiết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lập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giao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diện</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có</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thể</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dễ</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dàng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truy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cập</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và</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theo</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dõi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mặt</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hàng</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với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các</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thông</a:t>
            </a:r>
            <a:r>
              <a:rPr lang="en-US" sz="1200" u="none" strike="noStrike" kern="1200" dirty="0">
                <a:solidFill>
                  <a:schemeClr val="tx1"/>
                </a:solidFill>
                <a:effectLst/>
                <a:latin typeface="+mn-lt"/>
                <a:ea typeface="+mn-ea"/>
                <a:cs typeface="+mn-cs"/>
              </a:rPr>
              <a:t> tin </a:t>
            </a:r>
            <a:r>
              <a:rPr lang="en-US" sz="1200" u="none" strike="noStrike" kern="1200" dirty="0" err="1">
                <a:solidFill>
                  <a:schemeClr val="tx1"/>
                </a:solidFill>
                <a:effectLst/>
                <a:latin typeface="+mn-lt"/>
                <a:ea typeface="+mn-ea"/>
                <a:cs typeface="+mn-cs"/>
              </a:rPr>
              <a:t>đầy</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đủ</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đi</a:t>
            </a:r>
            <a:r>
              <a:rPr lang="en-US" sz="1200" u="none" strike="noStrike" kern="1200" dirty="0">
                <a:solidFill>
                  <a:schemeClr val="tx1"/>
                </a:solidFill>
                <a:effectLst/>
                <a:latin typeface="+mn-lt"/>
                <a:ea typeface="+mn-ea"/>
                <a:cs typeface="+mn-cs"/>
              </a:rPr>
              <a:t> </a:t>
            </a:r>
            <a:r>
              <a:rPr lang="en-US" sz="1200" u="none" strike="noStrike" kern="1200" dirty="0" err="1">
                <a:solidFill>
                  <a:schemeClr val="tx1"/>
                </a:solidFill>
                <a:effectLst/>
                <a:latin typeface="+mn-lt"/>
                <a:ea typeface="+mn-ea"/>
                <a:cs typeface="+mn-cs"/>
              </a:rPr>
              <a:t>kèm</a:t>
            </a:r>
            <a:r>
              <a:rPr lang="en-US" sz="1200" u="none" strike="noStrike" kern="1200" dirty="0">
                <a:solidFill>
                  <a:schemeClr val="tx1"/>
                </a:solidFill>
                <a:effectLst/>
                <a:latin typeface="+mn-lt"/>
                <a:ea typeface="+mn-ea"/>
                <a:cs typeface="+mn-cs"/>
              </a:rPr>
              <a:t>.</a:t>
            </a:r>
            <a:endParaRPr lang="en-US" sz="105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8</a:t>
            </a:fld>
            <a:endParaRPr lang="en-US"/>
          </a:p>
        </p:txBody>
      </p:sp>
    </p:spTree>
    <p:extLst>
      <p:ext uri="{BB962C8B-B14F-4D97-AF65-F5344CB8AC3E}">
        <p14:creationId xmlns:p14="http://schemas.microsoft.com/office/powerpoint/2010/main" val="70405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endParaRPr lang="en-US" sz="105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Đối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với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người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dùng</a:t>
            </a:r>
            <a:endParaRPr lang="en-US" sz="1200" kern="1200" dirty="0">
              <a:solidFill>
                <a:schemeClr val="tx1"/>
              </a:solidFill>
              <a:effectLst/>
              <a:latin typeface="+mn-lt"/>
              <a:ea typeface="+mn-ea"/>
              <a:cs typeface="+mn-cs"/>
            </a:endParaRP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buFont typeface="+mj-lt"/>
              <a:buAutoNum type="arabicPeriod"/>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Có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chức</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năng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bình</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luận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nhằm</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lắng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nghe</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ý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kiến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từ</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khách</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hàng</a:t>
            </a:r>
            <a:r>
              <a:rPr lang="en-US" sz="1200" kern="1200" dirty="0">
                <a:solidFill>
                  <a:schemeClr val="tx1"/>
                </a:solidFill>
                <a:effectLst/>
                <a:latin typeface="+mn-l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Mỗi</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khách</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hàng</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có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thể</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thực</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hiện</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đăng ký, đăng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nhập</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để</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thuận</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tiện</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cho</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việc</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tra</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cứu</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 đơn </a:t>
            </a:r>
            <a:r>
              <a:rPr lang="en-US" sz="1200" dirty="0" err="1">
                <a:effectLst/>
                <a:latin typeface="Calibri" panose="020F0502020204030204" pitchFamily="34" charset="0"/>
                <a:ea typeface="Yu Mincho" panose="02020400000000000000" pitchFamily="18" charset="-128"/>
                <a:cs typeface="Times New Roman" panose="02020603050405020304" pitchFamily="18" charset="0"/>
              </a:rPr>
              <a:t>hàng</a:t>
            </a:r>
            <a:endParaRPr lang="en-US" sz="120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thanh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tin đơn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Ngoài</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ra</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chức</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năng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tìm</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kiếm</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việc</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làm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cũng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sẽ</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được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cung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cấp</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ở website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giúp</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thuận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tiện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hơn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cho</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người</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có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nhu</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cầu</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tìm</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việc</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Chức</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năng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nhận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thông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báo</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từ</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phía</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cửa</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hang</a:t>
            </a:r>
            <a:r>
              <a:rPr lang="en-US" sz="1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200" dirty="0" err="1">
                <a:effectLst/>
                <a:latin typeface="Times New Roman" panose="02020603050405020304" pitchFamily="18" charset="0"/>
                <a:ea typeface="Yu Mincho" panose="02020400000000000000" pitchFamily="18" charset="-128"/>
                <a:cs typeface="Times New Roman" panose="02020603050405020304" pitchFamily="18" charset="0"/>
              </a:rPr>
              <a:t>như</a:t>
            </a:r>
            <a:r>
              <a:rPr lang="en-US" sz="12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làm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Có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với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của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endParaRPr lang="en-US" sz="1200" kern="1200" dirty="0">
              <a:solidFill>
                <a:schemeClr val="tx1"/>
              </a:solidFill>
              <a:effectLst/>
              <a:latin typeface="+mn-lt"/>
              <a:ea typeface="+mn-ea"/>
              <a:cs typeface="+mn-cs"/>
            </a:endParaRP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Facebook, Google, Twitter,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Zalo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độ</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bao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phủ</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của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thương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hiệu</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sẽ</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được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nâng</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cao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b="1" kern="1200" dirty="0" err="1">
                <a:solidFill>
                  <a:schemeClr val="tx1"/>
                </a:solidFill>
                <a:effectLst/>
                <a:latin typeface="+mn-lt"/>
                <a:ea typeface="+mn-ea"/>
                <a:cs typeface="+mn-cs"/>
              </a:rPr>
              <a:t>Đối</a:t>
            </a:r>
            <a:r>
              <a:rPr lang="en-US" sz="1200" b="1" kern="1200" dirty="0">
                <a:solidFill>
                  <a:schemeClr val="tx1"/>
                </a:solidFill>
                <a:effectLst/>
                <a:latin typeface="+mn-lt"/>
                <a:ea typeface="+mn-ea"/>
                <a:cs typeface="+mn-cs"/>
              </a:rPr>
              <a:t> với admin</a:t>
            </a:r>
          </a:p>
          <a:p>
            <a:pPr marL="342900" indent="-342900">
              <a:buFont typeface="+mj-lt"/>
              <a:buAutoNum type="arabicPeriod"/>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Đăng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nhập</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vào</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tài</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err="1">
                <a:effectLst/>
                <a:latin typeface="Calibri" panose="020F0502020204030204" pitchFamily="34" charset="0"/>
                <a:ea typeface="Yu Mincho" panose="02020400000000000000" pitchFamily="18" charset="-128"/>
                <a:cs typeface="Times New Roman" panose="02020603050405020304" pitchFamily="18" charset="0"/>
              </a:rPr>
              <a:t>khoản</a:t>
            </a:r>
            <a:r>
              <a:rPr lang="en-US" sz="1800" dirty="0">
                <a:effectLst/>
                <a:latin typeface="Calibri" panose="020F0502020204030204" pitchFamily="34" charset="0"/>
                <a:ea typeface="Yu Mincho" panose="02020400000000000000" pitchFamily="18" charset="-128"/>
                <a:cs typeface="Times New Roman" panose="02020603050405020304" pitchFamily="18" charset="0"/>
              </a:rPr>
              <a:t> admin</a:t>
            </a:r>
            <a:endParaRPr lang="en-US" sz="1200" b="1" kern="1200" dirty="0">
              <a:solidFill>
                <a:schemeClr val="tx1"/>
              </a:solidFill>
              <a:effectLst/>
              <a:latin typeface="+mn-lt"/>
              <a:ea typeface="+mn-ea"/>
              <a:cs typeface="+mn-cs"/>
            </a:endParaRP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list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của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đơn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huỷ</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đơn,…</a:t>
            </a: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của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size của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đăng: bao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đăng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website user. </a:t>
            </a:r>
          </a:p>
          <a:p>
            <a:pPr marL="342900" marR="0" lvl="0" indent="-342900" algn="just">
              <a:lnSpc>
                <a:spcPct val="150000"/>
              </a:lnSpc>
              <a:spcBef>
                <a:spcPts val="600"/>
              </a:spcBef>
              <a:spcAft>
                <a:spcPts val="0"/>
              </a:spcAft>
              <a:buFont typeface="+mj-lt"/>
              <a:buAutoNum type="arabicPeriod"/>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Kèm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là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đơn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Đăng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a:t>
            </a:r>
            <a:r>
              <a:rPr lang="en-US" sz="1200" kern="1200" dirty="0">
                <a:solidFill>
                  <a:schemeClr val="tx1"/>
                </a:solidFill>
                <a:effectLst/>
                <a:latin typeface="+mn-lt"/>
                <a:ea typeface="+mn-ea"/>
                <a:cs typeface="+mn-cs"/>
              </a:rPr>
              <a:t> admin.</a:t>
            </a:r>
          </a:p>
          <a:p>
            <a:pPr lvl="0"/>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list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nguồn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góp</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topping,…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ngày</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tháng</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hang</a:t>
            </a:r>
          </a:p>
          <a:p>
            <a:pPr lvl="2"/>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dụng</a:t>
            </a:r>
          </a:p>
          <a:p>
            <a:pPr lvl="0"/>
            <a:r>
              <a:rPr lang="en-US" sz="1200" kern="1200" dirty="0">
                <a:solidFill>
                  <a:schemeClr val="tx1"/>
                </a:solidFill>
                <a:effectLst/>
                <a:latin typeface="+mn-lt"/>
                <a:ea typeface="+mn-ea"/>
                <a:cs typeface="+mn-cs"/>
              </a:rPr>
              <a:t>Adobe Photoshop</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Adobe Illustrator</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Figma</a:t>
            </a:r>
            <a:endParaRPr lang="en-US" sz="105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Visual studio code</a:t>
            </a:r>
            <a:endParaRPr lang="en-US" sz="105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Ngôn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Web</a:t>
            </a:r>
            <a:endParaRPr lang="en-US" sz="1050"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Html</a:t>
            </a:r>
            <a:endParaRPr lang="en-US" sz="1050" u="none" strike="noStrike" kern="1200" dirty="0">
              <a:solidFill>
                <a:schemeClr val="tx1"/>
              </a:solidFill>
              <a:effectLst/>
              <a:latin typeface="+mn-lt"/>
              <a:ea typeface="+mn-ea"/>
              <a:cs typeface="+mn-cs"/>
            </a:endParaRPr>
          </a:p>
          <a:p>
            <a:pPr lvl="0"/>
            <a:r>
              <a:rPr lang="en-US" sz="1200" u="none" strike="noStrike" kern="1200" dirty="0" err="1">
                <a:solidFill>
                  <a:schemeClr val="tx1"/>
                </a:solidFill>
                <a:effectLst/>
                <a:latin typeface="+mn-lt"/>
                <a:ea typeface="+mn-ea"/>
                <a:cs typeface="+mn-cs"/>
              </a:rPr>
              <a:t>Css</a:t>
            </a:r>
            <a:endParaRPr lang="en-US" sz="1050" u="none" strike="noStrike"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FEF5C88-7105-467D-BE8C-AD1C06E7616F}" type="slidenum">
              <a:rPr lang="en-US" smtClean="0"/>
              <a:t>9</a:t>
            </a:fld>
            <a:endParaRPr lang="en-US"/>
          </a:p>
        </p:txBody>
      </p:sp>
    </p:spTree>
    <p:extLst>
      <p:ext uri="{BB962C8B-B14F-4D97-AF65-F5344CB8AC3E}">
        <p14:creationId xmlns:p14="http://schemas.microsoft.com/office/powerpoint/2010/main" val="225300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8E4AC7-349E-4FD5-9FDC-15179B96C93C}" type="datetime1">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32307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A022ED-D3FE-49CD-BBD1-6AF201ECD8E8}" type="datetime1">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099222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DA8B73-A9C7-496A-9197-D369C0650250}" type="datetime1">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499269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7181542-B118-4A7C-8FCE-F7B5F09C21E6}"/>
              </a:ext>
            </a:extLst>
          </p:cNvPr>
          <p:cNvSpPr>
            <a:spLocks noGrp="1"/>
          </p:cNvSpPr>
          <p:nvPr>
            <p:ph type="dt" sz="half" idx="10"/>
          </p:nvPr>
        </p:nvSpPr>
        <p:spPr/>
        <p:txBody>
          <a:bodyPr/>
          <a:lstStyle/>
          <a:p>
            <a:fld id="{D27A66ED-CBDA-42FC-82C8-4A6496ADADE2}" type="datetime1">
              <a:rPr lang="en-US" smtClean="0"/>
              <a:t>11/13/2022</a:t>
            </a:fld>
            <a:endParaRPr lang="en-US"/>
          </a:p>
        </p:txBody>
      </p:sp>
      <p:sp>
        <p:nvSpPr>
          <p:cNvPr id="4" name="Footer Placeholder 3">
            <a:extLst>
              <a:ext uri="{FF2B5EF4-FFF2-40B4-BE49-F238E27FC236}">
                <a16:creationId xmlns:a16="http://schemas.microsoft.com/office/drawing/2014/main" id="{2C6D9EB9-5B09-47D7-85BE-0C165D4CA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10E662-14BD-4D18-9D3E-C3664B6625D9}"/>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6" name="Block Arc 5">
            <a:extLst>
              <a:ext uri="{FF2B5EF4-FFF2-40B4-BE49-F238E27FC236}">
                <a16:creationId xmlns:a16="http://schemas.microsoft.com/office/drawing/2014/main" id="{E86A784D-1C82-439A-AB41-AD13B34A1270}"/>
              </a:ext>
            </a:extLst>
          </p:cNvPr>
          <p:cNvSpPr/>
          <p:nvPr userDrawn="1"/>
        </p:nvSpPr>
        <p:spPr>
          <a:xfrm rot="3624004">
            <a:off x="6457700" y="-813000"/>
            <a:ext cx="7012045" cy="8559978"/>
          </a:xfrm>
          <a:prstGeom prst="blockArc">
            <a:avLst>
              <a:gd name="adj1" fmla="val 10800000"/>
              <a:gd name="adj2" fmla="val 1045481"/>
              <a:gd name="adj3" fmla="val 25984"/>
            </a:avLst>
          </a:prstGeom>
          <a:gradFill flip="none" rotWithShape="1">
            <a:gsLst>
              <a:gs pos="71000">
                <a:srgbClr val="87533D">
                  <a:alpha val="83000"/>
                </a:srgbClr>
              </a:gs>
              <a:gs pos="31000">
                <a:srgbClr val="87533D"/>
              </a:gs>
              <a:gs pos="0">
                <a:srgbClr val="C89C88"/>
              </a:gs>
              <a:gs pos="100000">
                <a:srgbClr val="E0D4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ircle: Hollow 6">
            <a:extLst>
              <a:ext uri="{FF2B5EF4-FFF2-40B4-BE49-F238E27FC236}">
                <a16:creationId xmlns:a16="http://schemas.microsoft.com/office/drawing/2014/main" id="{39B76D9E-E365-42F6-A5E4-4A147A764F0B}"/>
              </a:ext>
            </a:extLst>
          </p:cNvPr>
          <p:cNvSpPr/>
          <p:nvPr userDrawn="1"/>
        </p:nvSpPr>
        <p:spPr>
          <a:xfrm>
            <a:off x="8388906" y="979597"/>
            <a:ext cx="4178261" cy="4189303"/>
          </a:xfrm>
          <a:prstGeom prst="donut">
            <a:avLst/>
          </a:prstGeom>
          <a:gradFill flip="none" rotWithShape="1">
            <a:gsLst>
              <a:gs pos="69088">
                <a:srgbClr val="B89A8B"/>
              </a:gs>
              <a:gs pos="0">
                <a:srgbClr val="C89C88"/>
              </a:gs>
              <a:gs pos="100000">
                <a:srgbClr val="E0D4C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icture Placeholder 10">
            <a:extLst>
              <a:ext uri="{FF2B5EF4-FFF2-40B4-BE49-F238E27FC236}">
                <a16:creationId xmlns:a16="http://schemas.microsoft.com/office/drawing/2014/main" id="{E4FD49EF-21B1-46DE-B2CD-1511E45FCBF1}"/>
              </a:ext>
            </a:extLst>
          </p:cNvPr>
          <p:cNvSpPr>
            <a:spLocks noGrp="1"/>
          </p:cNvSpPr>
          <p:nvPr>
            <p:ph type="pic" sz="quarter" idx="13"/>
          </p:nvPr>
        </p:nvSpPr>
        <p:spPr>
          <a:xfrm>
            <a:off x="8719086" y="1315298"/>
            <a:ext cx="3517900" cy="3517900"/>
          </a:xfrm>
          <a:custGeom>
            <a:avLst/>
            <a:gdLst>
              <a:gd name="connsiteX0" fmla="*/ 1758950 w 3517900"/>
              <a:gd name="connsiteY0" fmla="*/ 0 h 3517900"/>
              <a:gd name="connsiteX1" fmla="*/ 3517900 w 3517900"/>
              <a:gd name="connsiteY1" fmla="*/ 1758950 h 3517900"/>
              <a:gd name="connsiteX2" fmla="*/ 1758950 w 3517900"/>
              <a:gd name="connsiteY2" fmla="*/ 3517900 h 3517900"/>
              <a:gd name="connsiteX3" fmla="*/ 0 w 3517900"/>
              <a:gd name="connsiteY3" fmla="*/ 1758950 h 3517900"/>
              <a:gd name="connsiteX4" fmla="*/ 1758950 w 3517900"/>
              <a:gd name="connsiteY4" fmla="*/ 0 h 351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900" h="3517900">
                <a:moveTo>
                  <a:pt x="1758950" y="0"/>
                </a:moveTo>
                <a:cubicBezTo>
                  <a:pt x="2730391" y="0"/>
                  <a:pt x="3517900" y="787509"/>
                  <a:pt x="3517900" y="1758950"/>
                </a:cubicBezTo>
                <a:cubicBezTo>
                  <a:pt x="3517900" y="2730391"/>
                  <a:pt x="2730391" y="3517900"/>
                  <a:pt x="1758950" y="3517900"/>
                </a:cubicBezTo>
                <a:cubicBezTo>
                  <a:pt x="787509" y="3517900"/>
                  <a:pt x="0" y="2730391"/>
                  <a:pt x="0" y="1758950"/>
                </a:cubicBezTo>
                <a:cubicBezTo>
                  <a:pt x="0" y="787509"/>
                  <a:pt x="787509" y="0"/>
                  <a:pt x="1758950"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D12426BE-ECAF-4CB0-8901-F705E98240CB}"/>
              </a:ext>
            </a:extLst>
          </p:cNvPr>
          <p:cNvSpPr>
            <a:spLocks noGrp="1"/>
          </p:cNvSpPr>
          <p:nvPr>
            <p:ph type="pic" sz="quarter" idx="14"/>
          </p:nvPr>
        </p:nvSpPr>
        <p:spPr>
          <a:xfrm>
            <a:off x="7711720" y="3563299"/>
            <a:ext cx="1684552" cy="1684552"/>
          </a:xfrm>
          <a:custGeom>
            <a:avLst/>
            <a:gdLst>
              <a:gd name="connsiteX0" fmla="*/ 842276 w 1684552"/>
              <a:gd name="connsiteY0" fmla="*/ 0 h 1684552"/>
              <a:gd name="connsiteX1" fmla="*/ 1684552 w 1684552"/>
              <a:gd name="connsiteY1" fmla="*/ 842276 h 1684552"/>
              <a:gd name="connsiteX2" fmla="*/ 842276 w 1684552"/>
              <a:gd name="connsiteY2" fmla="*/ 1684552 h 1684552"/>
              <a:gd name="connsiteX3" fmla="*/ 0 w 1684552"/>
              <a:gd name="connsiteY3" fmla="*/ 842276 h 1684552"/>
              <a:gd name="connsiteX4" fmla="*/ 842276 w 1684552"/>
              <a:gd name="connsiteY4" fmla="*/ 0 h 168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4552" h="1684552">
                <a:moveTo>
                  <a:pt x="842276" y="0"/>
                </a:moveTo>
                <a:cubicBezTo>
                  <a:pt x="1307452" y="0"/>
                  <a:pt x="1684552" y="377100"/>
                  <a:pt x="1684552" y="842276"/>
                </a:cubicBezTo>
                <a:cubicBezTo>
                  <a:pt x="1684552" y="1307452"/>
                  <a:pt x="1307452" y="1684552"/>
                  <a:pt x="842276" y="1684552"/>
                </a:cubicBezTo>
                <a:cubicBezTo>
                  <a:pt x="377100" y="1684552"/>
                  <a:pt x="0" y="1307452"/>
                  <a:pt x="0" y="842276"/>
                </a:cubicBezTo>
                <a:cubicBezTo>
                  <a:pt x="0" y="377100"/>
                  <a:pt x="377100" y="0"/>
                  <a:pt x="842276" y="0"/>
                </a:cubicBezTo>
                <a:close/>
              </a:path>
            </a:pathLst>
          </a:custGeom>
        </p:spPr>
        <p:txBody>
          <a:bodyPr wrap="square">
            <a:noAutofit/>
          </a:bodyPr>
          <a:lstStyle/>
          <a:p>
            <a:endParaRPr lang="en-US"/>
          </a:p>
        </p:txBody>
      </p:sp>
      <p:sp>
        <p:nvSpPr>
          <p:cNvPr id="16" name="TextBox 15">
            <a:extLst>
              <a:ext uri="{FF2B5EF4-FFF2-40B4-BE49-F238E27FC236}">
                <a16:creationId xmlns:a16="http://schemas.microsoft.com/office/drawing/2014/main" id="{F49ED10F-2CD1-4ED3-B9D6-4B6BAD5E6ADD}"/>
              </a:ext>
            </a:extLst>
          </p:cNvPr>
          <p:cNvSpPr txBox="1"/>
          <p:nvPr userDrawn="1"/>
        </p:nvSpPr>
        <p:spPr>
          <a:xfrm>
            <a:off x="1266273" y="6887817"/>
            <a:ext cx="9659454" cy="523220"/>
          </a:xfrm>
          <a:prstGeom prst="rect">
            <a:avLst/>
          </a:prstGeom>
          <a:noFill/>
        </p:spPr>
        <p:txBody>
          <a:bodyPr wrap="square" rtlCol="0">
            <a:spAutoFit/>
          </a:bodyPr>
          <a:lstStyle/>
          <a:p>
            <a:pPr algn="ctr"/>
            <a:r>
              <a:rPr lang="en-US" sz="1400" dirty="0">
                <a:solidFill>
                  <a:schemeClr val="tx1">
                    <a:lumMod val="50000"/>
                    <a:lumOff val="50000"/>
                  </a:schemeClr>
                </a:solidFill>
              </a:rPr>
              <a:t>| By PowerPointHub.com | PowerPointhubth@gmail.com | Facebook : PowerPoint Hub | Not allow for commercial use. | </a:t>
            </a:r>
          </a:p>
          <a:p>
            <a:pPr algn="ctr"/>
            <a:r>
              <a:rPr lang="en-US" sz="1400" dirty="0">
                <a:solidFill>
                  <a:schemeClr val="tx1">
                    <a:lumMod val="50000"/>
                    <a:lumOff val="50000"/>
                  </a:schemeClr>
                </a:solidFill>
              </a:rPr>
              <a:t>Copyright 2019 , Thailand </a:t>
            </a:r>
          </a:p>
        </p:txBody>
      </p:sp>
    </p:spTree>
    <p:extLst>
      <p:ext uri="{BB962C8B-B14F-4D97-AF65-F5344CB8AC3E}">
        <p14:creationId xmlns:p14="http://schemas.microsoft.com/office/powerpoint/2010/main" val="1618554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9DA940-14AB-429C-8892-46C9F596213C}"/>
              </a:ext>
            </a:extLst>
          </p:cNvPr>
          <p:cNvSpPr>
            <a:spLocks noGrp="1"/>
          </p:cNvSpPr>
          <p:nvPr>
            <p:ph type="dt" sz="half" idx="10"/>
          </p:nvPr>
        </p:nvSpPr>
        <p:spPr/>
        <p:txBody>
          <a:bodyPr/>
          <a:lstStyle/>
          <a:p>
            <a:fld id="{CC9F3404-F713-465A-B8D4-A92C8DFBB9B2}" type="datetime1">
              <a:rPr lang="en-US" smtClean="0"/>
              <a:t>11/13/2022</a:t>
            </a:fld>
            <a:endParaRPr lang="en-US" dirty="0"/>
          </a:p>
        </p:txBody>
      </p:sp>
      <p:sp>
        <p:nvSpPr>
          <p:cNvPr id="4" name="Footer Placeholder 3">
            <a:extLst>
              <a:ext uri="{FF2B5EF4-FFF2-40B4-BE49-F238E27FC236}">
                <a16:creationId xmlns:a16="http://schemas.microsoft.com/office/drawing/2014/main" id="{AE7E7EBC-A3DE-4547-BCE1-4EE82667C1C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80DC6D-7CDD-45F6-A2E9-F82D6D75A7FC}"/>
              </a:ext>
            </a:extLst>
          </p:cNvPr>
          <p:cNvSpPr>
            <a:spLocks noGrp="1"/>
          </p:cNvSpPr>
          <p:nvPr>
            <p:ph type="sldNum" sz="quarter" idx="12"/>
          </p:nvPr>
        </p:nvSpPr>
        <p:spPr/>
        <p:txBody>
          <a:bodyPr/>
          <a:lstStyle/>
          <a:p>
            <a:fld id="{B63FF09D-70E4-40DC-8700-1A0059E90900}" type="slidenum">
              <a:rPr lang="en-US" smtClean="0"/>
              <a:t>‹#›</a:t>
            </a:fld>
            <a:endParaRPr lang="en-US" dirty="0"/>
          </a:p>
        </p:txBody>
      </p:sp>
      <p:sp>
        <p:nvSpPr>
          <p:cNvPr id="6" name="Rectangle 5">
            <a:extLst>
              <a:ext uri="{FF2B5EF4-FFF2-40B4-BE49-F238E27FC236}">
                <a16:creationId xmlns:a16="http://schemas.microsoft.com/office/drawing/2014/main" id="{FA881799-1DAB-4745-AC1C-FC5BB95E9D74}"/>
              </a:ext>
            </a:extLst>
          </p:cNvPr>
          <p:cNvSpPr/>
          <p:nvPr userDrawn="1"/>
        </p:nvSpPr>
        <p:spPr>
          <a:xfrm>
            <a:off x="0" y="0"/>
            <a:ext cx="1727200" cy="6858000"/>
          </a:xfrm>
          <a:prstGeom prst="rect">
            <a:avLst/>
          </a:prstGeom>
          <a:solidFill>
            <a:srgbClr val="733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E9526AD-7EE9-418C-A704-0A7CA5D4CD08}"/>
              </a:ext>
            </a:extLst>
          </p:cNvPr>
          <p:cNvSpPr/>
          <p:nvPr userDrawn="1"/>
        </p:nvSpPr>
        <p:spPr>
          <a:xfrm>
            <a:off x="2032000" y="0"/>
            <a:ext cx="11557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endParaRPr>
          </a:p>
        </p:txBody>
      </p:sp>
      <p:sp>
        <p:nvSpPr>
          <p:cNvPr id="9" name="Picture Placeholder 8">
            <a:extLst>
              <a:ext uri="{FF2B5EF4-FFF2-40B4-BE49-F238E27FC236}">
                <a16:creationId xmlns:a16="http://schemas.microsoft.com/office/drawing/2014/main" id="{9FF535D7-3FA2-4916-91A1-BA1F2FE131B8}"/>
              </a:ext>
            </a:extLst>
          </p:cNvPr>
          <p:cNvSpPr>
            <a:spLocks noGrp="1"/>
          </p:cNvSpPr>
          <p:nvPr>
            <p:ph type="pic" sz="quarter" idx="13"/>
          </p:nvPr>
        </p:nvSpPr>
        <p:spPr>
          <a:xfrm>
            <a:off x="889000" y="1758950"/>
            <a:ext cx="4495800" cy="3340100"/>
          </a:xfrm>
        </p:spPr>
        <p:txBody>
          <a:bodyPr/>
          <a:lstStyle/>
          <a:p>
            <a:endParaRPr lang="en-US" dirty="0"/>
          </a:p>
        </p:txBody>
      </p:sp>
    </p:spTree>
    <p:extLst>
      <p:ext uri="{BB962C8B-B14F-4D97-AF65-F5344CB8AC3E}">
        <p14:creationId xmlns:p14="http://schemas.microsoft.com/office/powerpoint/2010/main" val="306734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9B804C-8078-4417-96F5-2A6EC076E628}"/>
              </a:ext>
            </a:extLst>
          </p:cNvPr>
          <p:cNvSpPr>
            <a:spLocks noGrp="1"/>
          </p:cNvSpPr>
          <p:nvPr>
            <p:ph type="dt" sz="half" idx="10"/>
          </p:nvPr>
        </p:nvSpPr>
        <p:spPr/>
        <p:txBody>
          <a:bodyPr/>
          <a:lstStyle/>
          <a:p>
            <a:fld id="{E67A08AB-982E-4CAD-894C-F6891D5AA3FE}" type="datetime1">
              <a:rPr lang="en-US" smtClean="0"/>
              <a:t>11/13/2022</a:t>
            </a:fld>
            <a:endParaRPr lang="en-US" dirty="0"/>
          </a:p>
        </p:txBody>
      </p:sp>
      <p:sp>
        <p:nvSpPr>
          <p:cNvPr id="4" name="Footer Placeholder 3">
            <a:extLst>
              <a:ext uri="{FF2B5EF4-FFF2-40B4-BE49-F238E27FC236}">
                <a16:creationId xmlns:a16="http://schemas.microsoft.com/office/drawing/2014/main" id="{8B5469F1-4264-43D7-A897-9A8004DC0E6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A2DD39-1265-4865-88D0-6E2621E5556B}"/>
              </a:ext>
            </a:extLst>
          </p:cNvPr>
          <p:cNvSpPr>
            <a:spLocks noGrp="1"/>
          </p:cNvSpPr>
          <p:nvPr>
            <p:ph type="sldNum" sz="quarter" idx="12"/>
          </p:nvPr>
        </p:nvSpPr>
        <p:spPr/>
        <p:txBody>
          <a:bodyPr/>
          <a:lstStyle/>
          <a:p>
            <a:fld id="{B63FF09D-70E4-40DC-8700-1A0059E90900}" type="slidenum">
              <a:rPr lang="en-US" smtClean="0"/>
              <a:t>‹#›</a:t>
            </a:fld>
            <a:endParaRPr lang="en-US" dirty="0"/>
          </a:p>
        </p:txBody>
      </p:sp>
      <p:sp>
        <p:nvSpPr>
          <p:cNvPr id="7" name="Picture Placeholder 6">
            <a:extLst>
              <a:ext uri="{FF2B5EF4-FFF2-40B4-BE49-F238E27FC236}">
                <a16:creationId xmlns:a16="http://schemas.microsoft.com/office/drawing/2014/main" id="{FF046767-1E42-41EB-9C36-E5F86202EBF4}"/>
              </a:ext>
            </a:extLst>
          </p:cNvPr>
          <p:cNvSpPr>
            <a:spLocks noGrp="1"/>
          </p:cNvSpPr>
          <p:nvPr>
            <p:ph type="pic" sz="quarter" idx="13"/>
          </p:nvPr>
        </p:nvSpPr>
        <p:spPr>
          <a:xfrm>
            <a:off x="0" y="0"/>
            <a:ext cx="12192000" cy="6858000"/>
          </a:xfrm>
        </p:spPr>
        <p:txBody>
          <a:bodyPr/>
          <a:lstStyle/>
          <a:p>
            <a:endParaRPr lang="en-US" dirty="0"/>
          </a:p>
        </p:txBody>
      </p:sp>
    </p:spTree>
    <p:extLst>
      <p:ext uri="{BB962C8B-B14F-4D97-AF65-F5344CB8AC3E}">
        <p14:creationId xmlns:p14="http://schemas.microsoft.com/office/powerpoint/2010/main" val="342108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5B37F23-4AD5-46F9-B0C1-DDB0A9AE7CBC}"/>
              </a:ext>
            </a:extLst>
          </p:cNvPr>
          <p:cNvSpPr>
            <a:spLocks noGrp="1"/>
          </p:cNvSpPr>
          <p:nvPr>
            <p:ph type="dt" sz="half" idx="10"/>
          </p:nvPr>
        </p:nvSpPr>
        <p:spPr/>
        <p:txBody>
          <a:bodyPr/>
          <a:lstStyle/>
          <a:p>
            <a:fld id="{60F36D2B-1B5B-4A6C-9229-C83221AD1944}" type="datetime1">
              <a:rPr lang="en-US" smtClean="0"/>
              <a:t>11/13/2022</a:t>
            </a:fld>
            <a:endParaRPr lang="en-US"/>
          </a:p>
        </p:txBody>
      </p:sp>
      <p:sp>
        <p:nvSpPr>
          <p:cNvPr id="4" name="Footer Placeholder 3">
            <a:extLst>
              <a:ext uri="{FF2B5EF4-FFF2-40B4-BE49-F238E27FC236}">
                <a16:creationId xmlns:a16="http://schemas.microsoft.com/office/drawing/2014/main" id="{EF47A27B-7D97-40E0-9668-C21E67BD64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49CFD-5ED8-455A-86B2-C9DC472FEACF}"/>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7" name="Picture Placeholder 6">
            <a:extLst>
              <a:ext uri="{FF2B5EF4-FFF2-40B4-BE49-F238E27FC236}">
                <a16:creationId xmlns:a16="http://schemas.microsoft.com/office/drawing/2014/main" id="{FDFC7D6D-CDDE-4479-8B53-4E79BC4E8CF4}"/>
              </a:ext>
            </a:extLst>
          </p:cNvPr>
          <p:cNvSpPr>
            <a:spLocks noGrp="1"/>
          </p:cNvSpPr>
          <p:nvPr>
            <p:ph type="pic" sz="quarter" idx="13"/>
          </p:nvPr>
        </p:nvSpPr>
        <p:spPr>
          <a:xfrm>
            <a:off x="0" y="0"/>
            <a:ext cx="12192000" cy="3746500"/>
          </a:xfrm>
        </p:spPr>
        <p:txBody>
          <a:bodyPr/>
          <a:lstStyle/>
          <a:p>
            <a:endParaRPr lang="en-US"/>
          </a:p>
        </p:txBody>
      </p:sp>
    </p:spTree>
    <p:extLst>
      <p:ext uri="{BB962C8B-B14F-4D97-AF65-F5344CB8AC3E}">
        <p14:creationId xmlns:p14="http://schemas.microsoft.com/office/powerpoint/2010/main" val="2669190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DC7BC-039D-443F-98D1-5B5B5F8737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043A7-9872-45D6-A8F6-2602FBB488B1}"/>
              </a:ext>
            </a:extLst>
          </p:cNvPr>
          <p:cNvSpPr>
            <a:spLocks noGrp="1"/>
          </p:cNvSpPr>
          <p:nvPr>
            <p:ph type="dt" sz="half" idx="10"/>
          </p:nvPr>
        </p:nvSpPr>
        <p:spPr/>
        <p:txBody>
          <a:bodyPr/>
          <a:lstStyle/>
          <a:p>
            <a:fld id="{DF351067-40F1-41B7-866A-9D35DA34C37D}" type="datetime1">
              <a:rPr lang="en-US" smtClean="0"/>
              <a:t>11/13/2022</a:t>
            </a:fld>
            <a:endParaRPr lang="en-US" dirty="0"/>
          </a:p>
        </p:txBody>
      </p:sp>
      <p:sp>
        <p:nvSpPr>
          <p:cNvPr id="4" name="Footer Placeholder 3">
            <a:extLst>
              <a:ext uri="{FF2B5EF4-FFF2-40B4-BE49-F238E27FC236}">
                <a16:creationId xmlns:a16="http://schemas.microsoft.com/office/drawing/2014/main" id="{B388EF97-DBAB-40E5-9A56-8AB4D3DF7D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79C283-DC5E-4B8F-98B2-14AE199A503A}"/>
              </a:ext>
            </a:extLst>
          </p:cNvPr>
          <p:cNvSpPr>
            <a:spLocks noGrp="1"/>
          </p:cNvSpPr>
          <p:nvPr>
            <p:ph type="sldNum" sz="quarter" idx="12"/>
          </p:nvPr>
        </p:nvSpPr>
        <p:spPr/>
        <p:txBody>
          <a:bodyPr/>
          <a:lstStyle/>
          <a:p>
            <a:fld id="{B63FF09D-70E4-40DC-8700-1A0059E90900}" type="slidenum">
              <a:rPr lang="en-US" smtClean="0"/>
              <a:t>‹#›</a:t>
            </a:fld>
            <a:endParaRPr lang="en-US" dirty="0"/>
          </a:p>
        </p:txBody>
      </p:sp>
      <p:pic>
        <p:nvPicPr>
          <p:cNvPr id="4098" name="Picture 2" descr="coffee beans and coffee filled mug">
            <a:extLst>
              <a:ext uri="{FF2B5EF4-FFF2-40B4-BE49-F238E27FC236}">
                <a16:creationId xmlns:a16="http://schemas.microsoft.com/office/drawing/2014/main" id="{0E45AF92-5C1D-447A-8F90-7638B2513E97}"/>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val="0"/>
              </a:ext>
            </a:extLst>
          </a:blip>
          <a:srcRect l="16667" b="8889"/>
          <a:stretch/>
        </p:blipFill>
        <p:spPr bwMode="auto">
          <a:xfrm rot="16200000">
            <a:off x="7162800" y="1828800"/>
            <a:ext cx="38100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56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E61A2C-9A99-4825-8E9E-1C81DEA1A4EF}"/>
              </a:ext>
            </a:extLst>
          </p:cNvPr>
          <p:cNvSpPr>
            <a:spLocks noGrp="1"/>
          </p:cNvSpPr>
          <p:nvPr>
            <p:ph type="dt" sz="half" idx="10"/>
          </p:nvPr>
        </p:nvSpPr>
        <p:spPr/>
        <p:txBody>
          <a:bodyPr/>
          <a:lstStyle/>
          <a:p>
            <a:fld id="{28390582-A0F2-4F9B-ADC2-45F1378F43E0}" type="datetime1">
              <a:rPr lang="en-US" smtClean="0"/>
              <a:t>11/13/2022</a:t>
            </a:fld>
            <a:endParaRPr lang="en-US"/>
          </a:p>
        </p:txBody>
      </p:sp>
      <p:sp>
        <p:nvSpPr>
          <p:cNvPr id="4" name="Footer Placeholder 3">
            <a:extLst>
              <a:ext uri="{FF2B5EF4-FFF2-40B4-BE49-F238E27FC236}">
                <a16:creationId xmlns:a16="http://schemas.microsoft.com/office/drawing/2014/main" id="{1FD04F5A-F6AD-4969-BF02-4DFE296668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CA31B-A98C-4465-898A-AA3A0991692E}"/>
              </a:ext>
            </a:extLst>
          </p:cNvPr>
          <p:cNvSpPr>
            <a:spLocks noGrp="1"/>
          </p:cNvSpPr>
          <p:nvPr>
            <p:ph type="sldNum" sz="quarter" idx="12"/>
          </p:nvPr>
        </p:nvSpPr>
        <p:spPr/>
        <p:txBody>
          <a:bodyPr/>
          <a:lstStyle/>
          <a:p>
            <a:fld id="{B63FF09D-70E4-40DC-8700-1A0059E90900}" type="slidenum">
              <a:rPr lang="en-US" smtClean="0"/>
              <a:t>‹#›</a:t>
            </a:fld>
            <a:endParaRPr lang="en-US"/>
          </a:p>
        </p:txBody>
      </p:sp>
      <p:sp>
        <p:nvSpPr>
          <p:cNvPr id="6" name="Picture Placeholder 6">
            <a:extLst>
              <a:ext uri="{FF2B5EF4-FFF2-40B4-BE49-F238E27FC236}">
                <a16:creationId xmlns:a16="http://schemas.microsoft.com/office/drawing/2014/main" id="{EE46BD40-B281-4A79-8870-8848FCD0DE5F}"/>
              </a:ext>
            </a:extLst>
          </p:cNvPr>
          <p:cNvSpPr>
            <a:spLocks noGrp="1"/>
          </p:cNvSpPr>
          <p:nvPr>
            <p:ph type="pic" sz="quarter" idx="13"/>
          </p:nvPr>
        </p:nvSpPr>
        <p:spPr>
          <a:xfrm>
            <a:off x="0" y="3695700"/>
            <a:ext cx="12192000" cy="3162300"/>
          </a:xfrm>
        </p:spPr>
        <p:txBody>
          <a:bodyPr/>
          <a:lstStyle/>
          <a:p>
            <a:endParaRPr lang="en-US"/>
          </a:p>
        </p:txBody>
      </p:sp>
    </p:spTree>
    <p:extLst>
      <p:ext uri="{BB962C8B-B14F-4D97-AF65-F5344CB8AC3E}">
        <p14:creationId xmlns:p14="http://schemas.microsoft.com/office/powerpoint/2010/main" val="367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3FE55E-1CE5-4ED7-ABAB-750092FA881C}" type="datetime1">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49362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51955B-9FA0-4B7F-902A-8FCCA2DDBEBD}" type="datetime1">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244657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6ACC29-E5C8-4786-A78F-E5C2E680B886}" type="datetime1">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03962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7D1458-16B2-42C0-A372-62B4903E22F8}" type="datetime1">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06443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C985D9-520E-4493-B317-967BD731D162}" type="datetime1">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05190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8B887-3008-4EEE-BFF2-15A252E3484B}" type="datetime1">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331551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2034DB-DA3A-49B0-B566-49E34971E685}" type="datetime1">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3095357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BACEE6-BE95-4B38-853C-3CCE8B567DDD}" type="datetime1">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a:t>
            </a:fld>
            <a:endParaRPr lang="en-US"/>
          </a:p>
        </p:txBody>
      </p:sp>
    </p:spTree>
    <p:extLst>
      <p:ext uri="{BB962C8B-B14F-4D97-AF65-F5344CB8AC3E}">
        <p14:creationId xmlns:p14="http://schemas.microsoft.com/office/powerpoint/2010/main" val="1045867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7430E-86CD-481F-A4AD-41EE4BAE4B36}" type="datetime1">
              <a:rPr lang="en-US" smtClean="0"/>
              <a:t>11/13/2022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84DE6-2B36-4B05-AF02-70DDF817A2AE}" type="slidenum">
              <a:rPr lang="en-US" smtClean="0"/>
              <a:t>‹#›</a:t>
            </a:fld>
            <a:endParaRPr lang="en-US"/>
          </a:p>
        </p:txBody>
      </p:sp>
    </p:spTree>
    <p:extLst>
      <p:ext uri="{BB962C8B-B14F-4D97-AF65-F5344CB8AC3E}">
        <p14:creationId xmlns:p14="http://schemas.microsoft.com/office/powerpoint/2010/main" val="3235835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image" Target="../media/image70.jf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coffee cup&#10;&#10;Description automatically generated">
            <a:extLst>
              <a:ext uri="{FF2B5EF4-FFF2-40B4-BE49-F238E27FC236}">
                <a16:creationId xmlns:a16="http://schemas.microsoft.com/office/drawing/2014/main" id="{9796E5FE-CD11-4DE2-8D28-3220CF77E9EF}"/>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76" r="16676"/>
          <a:stretch>
            <a:fillRect/>
          </a:stretch>
        </p:blipFill>
        <p:spPr/>
      </p:pic>
      <p:sp>
        <p:nvSpPr>
          <p:cNvPr id="5" name="Circle: Hollow 4">
            <a:extLst>
              <a:ext uri="{FF2B5EF4-FFF2-40B4-BE49-F238E27FC236}">
                <a16:creationId xmlns:a16="http://schemas.microsoft.com/office/drawing/2014/main" id="{901353EA-F756-48A2-BAF1-C11764A71B9E}"/>
              </a:ext>
            </a:extLst>
          </p:cNvPr>
          <p:cNvSpPr/>
          <p:nvPr/>
        </p:nvSpPr>
        <p:spPr>
          <a:xfrm>
            <a:off x="7635520" y="3429000"/>
            <a:ext cx="2000767" cy="2006054"/>
          </a:xfrm>
          <a:prstGeom prst="donut">
            <a:avLst/>
          </a:prstGeom>
          <a:gradFill flip="none" rotWithShape="1">
            <a:gsLst>
              <a:gs pos="54000">
                <a:srgbClr val="B89A8B"/>
              </a:gs>
              <a:gs pos="0">
                <a:srgbClr val="C89C88"/>
              </a:gs>
              <a:gs pos="100000">
                <a:srgbClr val="E0D4CB"/>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Picture Placeholder 12" descr="A picture containing cup, person, coffee, food&#10;&#10;Description automatically generated">
            <a:extLst>
              <a:ext uri="{FF2B5EF4-FFF2-40B4-BE49-F238E27FC236}">
                <a16:creationId xmlns:a16="http://schemas.microsoft.com/office/drawing/2014/main" id="{B2C4E5F5-15A5-4E06-9B5B-61DB5E88715A}"/>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6692" b="16692"/>
          <a:stretch>
            <a:fillRect/>
          </a:stretch>
        </p:blipFill>
        <p:spPr>
          <a:xfrm>
            <a:off x="7793627" y="3589751"/>
            <a:ext cx="1684552" cy="1684552"/>
          </a:xfrm>
        </p:spPr>
      </p:pic>
      <p:sp>
        <p:nvSpPr>
          <p:cNvPr id="14" name="TextBox 13">
            <a:extLst>
              <a:ext uri="{FF2B5EF4-FFF2-40B4-BE49-F238E27FC236}">
                <a16:creationId xmlns:a16="http://schemas.microsoft.com/office/drawing/2014/main" id="{C49206D9-3B0C-4FE6-A072-CB4FA371A2D3}"/>
              </a:ext>
            </a:extLst>
          </p:cNvPr>
          <p:cNvSpPr txBox="1"/>
          <p:nvPr/>
        </p:nvSpPr>
        <p:spPr>
          <a:xfrm>
            <a:off x="-191359" y="2070243"/>
            <a:ext cx="9669538" cy="1569660"/>
          </a:xfrm>
          <a:prstGeom prst="rect">
            <a:avLst/>
          </a:prstGeom>
          <a:noFill/>
        </p:spPr>
        <p:txBody>
          <a:bodyPr wrap="square" rtlCol="0">
            <a:spAutoFit/>
          </a:bodyPr>
          <a:lstStyle/>
          <a:p>
            <a:pPr algn="ctr"/>
            <a:r>
              <a:rPr lang="en-US" sz="3200" b="1" dirty="0">
                <a:solidFill>
                  <a:srgbClr val="733D25"/>
                </a:solidFill>
                <a:latin typeface="Arial" panose="020B0604020202020204" pitchFamily="34" charset="0"/>
                <a:cs typeface="Arial" panose="020B0604020202020204" pitchFamily="34" charset="0"/>
              </a:rPr>
              <a:t>BÁO CÁO </a:t>
            </a:r>
            <a:r>
              <a:rPr lang="en-US" sz="3200" b="1" dirty="0" smtClean="0">
                <a:solidFill>
                  <a:srgbClr val="733D25"/>
                </a:solidFill>
                <a:latin typeface="Arial" panose="020B0604020202020204" pitchFamily="34" charset="0"/>
                <a:cs typeface="Arial" panose="020B0604020202020204" pitchFamily="34" charset="0"/>
              </a:rPr>
              <a:t>CHUYÊN MÔN ĐỒ </a:t>
            </a:r>
            <a:r>
              <a:rPr lang="en-US" sz="3200" b="1" dirty="0">
                <a:solidFill>
                  <a:srgbClr val="733D25"/>
                </a:solidFill>
                <a:latin typeface="Arial" panose="020B0604020202020204" pitchFamily="34" charset="0"/>
                <a:cs typeface="Arial" panose="020B0604020202020204" pitchFamily="34" charset="0"/>
              </a:rPr>
              <a:t>ÁN TỐT NGHIỆP</a:t>
            </a:r>
          </a:p>
          <a:p>
            <a:pPr algn="ctr"/>
            <a:r>
              <a:rPr lang="en-US" sz="3200" b="1" dirty="0">
                <a:solidFill>
                  <a:srgbClr val="733D25"/>
                </a:solidFill>
                <a:latin typeface="Arial" panose="020B0604020202020204" pitchFamily="34" charset="0"/>
                <a:cs typeface="Arial" panose="020B0604020202020204" pitchFamily="34" charset="0"/>
              </a:rPr>
              <a:t>NGÀNH/ CHUYÊN NGÀNH:</a:t>
            </a:r>
          </a:p>
          <a:p>
            <a:pPr algn="ctr"/>
            <a:r>
              <a:rPr lang="en-US" sz="3200" b="1" dirty="0">
                <a:solidFill>
                  <a:srgbClr val="733D25"/>
                </a:solidFill>
                <a:latin typeface="Arial" panose="020B0604020202020204" pitchFamily="34" charset="0"/>
                <a:cs typeface="Arial" panose="020B0604020202020204" pitchFamily="34" charset="0"/>
              </a:rPr>
              <a:t> CÔNG NGHỆ ĐA PHƯƠNG TIỆN</a:t>
            </a:r>
            <a:endParaRPr lang="en-US" sz="3200" b="1" dirty="0">
              <a:latin typeface="Arial" panose="020B0604020202020204" pitchFamily="34" charset="0"/>
              <a:cs typeface="Arial" panose="020B0604020202020204" pitchFamily="34" charset="0"/>
            </a:endParaRPr>
          </a:p>
        </p:txBody>
      </p:sp>
      <p:sp>
        <p:nvSpPr>
          <p:cNvPr id="2" name="TextBox 1"/>
          <p:cNvSpPr txBox="1"/>
          <p:nvPr/>
        </p:nvSpPr>
        <p:spPr>
          <a:xfrm>
            <a:off x="638000" y="4112311"/>
            <a:ext cx="7443755" cy="1685846"/>
          </a:xfrm>
          <a:prstGeom prst="rect">
            <a:avLst/>
          </a:prstGeom>
          <a:noFill/>
        </p:spPr>
        <p:txBody>
          <a:bodyPr wrap="square" rtlCol="0">
            <a:spAutoFit/>
          </a:bodyPr>
          <a:lstStyle/>
          <a:p>
            <a:pPr>
              <a:lnSpc>
                <a:spcPct val="150000"/>
              </a:lnSpc>
            </a:pPr>
            <a:r>
              <a:rPr lang="en-US" sz="2400" dirty="0" err="1">
                <a:solidFill>
                  <a:schemeClr val="accent2">
                    <a:lumMod val="50000"/>
                  </a:schemeClr>
                </a:solidFill>
                <a:latin typeface="Arial" panose="020B0604020202020204" pitchFamily="34" charset="0"/>
                <a:cs typeface="Arial" panose="020B0604020202020204" pitchFamily="34" charset="0"/>
              </a:rPr>
              <a:t>Giảng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hướng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dẫn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Ths</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Trần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Duy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Hùng</a:t>
            </a:r>
            <a:endParaRPr lang="en-US" sz="24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err="1">
                <a:solidFill>
                  <a:schemeClr val="accent2">
                    <a:lumMod val="50000"/>
                  </a:schemeClr>
                </a:solidFill>
                <a:latin typeface="Arial" panose="020B0604020202020204" pitchFamily="34" charset="0"/>
                <a:cs typeface="Arial" panose="020B0604020202020204" pitchFamily="34" charset="0"/>
              </a:rPr>
              <a:t>Sinh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thực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Nguyễn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Thị</a:t>
            </a:r>
            <a:r>
              <a:rPr lang="en-US" sz="2400" dirty="0">
                <a:solidFill>
                  <a:schemeClr val="accent2">
                    <a:lumMod val="50000"/>
                  </a:schemeClr>
                </a:solidFill>
                <a:latin typeface="Arial" panose="020B0604020202020204" pitchFamily="34" charset="0"/>
                <a:cs typeface="Arial" panose="020B0604020202020204" pitchFamily="34" charset="0"/>
              </a:rPr>
              <a:t> Minh </a:t>
            </a:r>
            <a:r>
              <a:rPr lang="en-US" sz="2400" dirty="0" err="1">
                <a:solidFill>
                  <a:schemeClr val="accent2">
                    <a:lumMod val="50000"/>
                  </a:schemeClr>
                </a:solidFill>
                <a:latin typeface="Arial" panose="020B0604020202020204" pitchFamily="34" charset="0"/>
                <a:cs typeface="Arial" panose="020B0604020202020204" pitchFamily="34" charset="0"/>
              </a:rPr>
              <a:t>Ngọc</a:t>
            </a:r>
            <a:r>
              <a:rPr lang="en-US" sz="2400" dirty="0">
                <a:solidFill>
                  <a:schemeClr val="accent2">
                    <a:lumMod val="50000"/>
                  </a:schemeClr>
                </a:solidFill>
                <a:latin typeface="Arial" panose="020B0604020202020204" pitchFamily="34" charset="0"/>
                <a:cs typeface="Arial" panose="020B0604020202020204" pitchFamily="34" charset="0"/>
              </a:rPr>
              <a:t> – 18A01</a:t>
            </a: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Nguyễn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Thị</a:t>
            </a:r>
            <a:r>
              <a:rPr lang="en-US" sz="2400" dirty="0">
                <a:solidFill>
                  <a:schemeClr val="accent2">
                    <a:lumMod val="50000"/>
                  </a:schemeClr>
                </a:solidFill>
                <a:latin typeface="Arial" panose="020B0604020202020204" pitchFamily="34" charset="0"/>
                <a:cs typeface="Arial" panose="020B0604020202020204" pitchFamily="34" charset="0"/>
              </a:rPr>
              <a:t> Trung Anh – 18A05</a:t>
            </a:r>
          </a:p>
        </p:txBody>
      </p:sp>
      <p:sp>
        <p:nvSpPr>
          <p:cNvPr id="3" name="Date Placeholder 2"/>
          <p:cNvSpPr>
            <a:spLocks noGrp="1"/>
          </p:cNvSpPr>
          <p:nvPr>
            <p:ph type="dt" sz="half" idx="10"/>
          </p:nvPr>
        </p:nvSpPr>
        <p:spPr/>
        <p:txBody>
          <a:bodyPr/>
          <a:lstStyle/>
          <a:p>
            <a:fld id="{6BEAE42D-C0D4-4DDD-9A58-D62A7555198A}" type="datetime1">
              <a:rPr lang="en-US" smtClean="0"/>
              <a:t>11/13/2022</a:t>
            </a:fld>
            <a:endParaRPr lang="en-US"/>
          </a:p>
        </p:txBody>
      </p:sp>
      <p:sp>
        <p:nvSpPr>
          <p:cNvPr id="4" name="Slide Number Placeholder 3"/>
          <p:cNvSpPr>
            <a:spLocks noGrp="1"/>
          </p:cNvSpPr>
          <p:nvPr>
            <p:ph type="sldNum" sz="quarter" idx="12"/>
          </p:nvPr>
        </p:nvSpPr>
        <p:spPr/>
        <p:txBody>
          <a:bodyPr/>
          <a:lstStyle/>
          <a:p>
            <a:fld id="{B63FF09D-70E4-40DC-8700-1A0059E90900}" type="slidenum">
              <a:rPr lang="en-US" smtClean="0"/>
              <a:t>1</a:t>
            </a:fld>
            <a:endParaRPr lang="en-US"/>
          </a:p>
        </p:txBody>
      </p:sp>
      <p:pic>
        <p:nvPicPr>
          <p:cNvPr id="8" name="Picture 7"/>
          <p:cNvPicPr>
            <a:picLocks noChangeAspect="1"/>
          </p:cNvPicPr>
          <p:nvPr/>
        </p:nvPicPr>
        <p:blipFill>
          <a:blip r:embed="rId5"/>
          <a:stretch>
            <a:fillRect/>
          </a:stretch>
        </p:blipFill>
        <p:spPr>
          <a:xfrm>
            <a:off x="878450" y="326149"/>
            <a:ext cx="1136490" cy="110159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9081" y="326149"/>
            <a:ext cx="1008186" cy="1008186"/>
          </a:xfrm>
          <a:prstGeom prst="rect">
            <a:avLst/>
          </a:prstGeom>
        </p:spPr>
      </p:pic>
      <p:sp>
        <p:nvSpPr>
          <p:cNvPr id="12" name="TextBox 11"/>
          <p:cNvSpPr txBox="1"/>
          <p:nvPr/>
        </p:nvSpPr>
        <p:spPr>
          <a:xfrm>
            <a:off x="2333605" y="530714"/>
            <a:ext cx="4861800" cy="848782"/>
          </a:xfrm>
          <a:prstGeom prst="rect">
            <a:avLst/>
          </a:prstGeom>
          <a:noFill/>
        </p:spPr>
        <p:txBody>
          <a:bodyPr wrap="square" rtlCol="0">
            <a:spAutoFit/>
          </a:bodyPr>
          <a:lstStyle/>
          <a:p>
            <a:r>
              <a:rPr lang="en-US" sz="2400" b="1" dirty="0" smtClean="0">
                <a:solidFill>
                  <a:schemeClr val="accent2">
                    <a:lumMod val="50000"/>
                  </a:schemeClr>
                </a:solidFill>
              </a:rPr>
              <a:t>KHOA CÔNG NGHỆ THÔNG TIN</a:t>
            </a:r>
          </a:p>
          <a:p>
            <a:r>
              <a:rPr lang="en-US" sz="2400" b="1" dirty="0" smtClean="0">
                <a:solidFill>
                  <a:schemeClr val="accent2">
                    <a:lumMod val="50000"/>
                  </a:schemeClr>
                </a:solidFill>
              </a:rPr>
              <a:t>TRƯỜNG ĐẠI HỌC MỞ HÀ NỘI</a:t>
            </a:r>
            <a:endParaRPr lang="en-US" sz="2400" b="1" dirty="0">
              <a:solidFill>
                <a:schemeClr val="accent2">
                  <a:lumMod val="50000"/>
                </a:schemeClr>
              </a:solidFill>
            </a:endParaRPr>
          </a:p>
        </p:txBody>
      </p:sp>
    </p:spTree>
    <p:extLst>
      <p:ext uri="{BB962C8B-B14F-4D97-AF65-F5344CB8AC3E}">
        <p14:creationId xmlns:p14="http://schemas.microsoft.com/office/powerpoint/2010/main" val="412881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circle(in)">
                                      <p:cBhvr>
                                        <p:cTn id="24" dur="2000"/>
                                        <p:tgtEl>
                                          <p:spTgt spid="2">
                                            <p:txEl>
                                              <p:pRg st="0" end="0"/>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circle(in)">
                                      <p:cBhvr>
                                        <p:cTn id="30"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521525" y="668993"/>
            <a:ext cx="9504218"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4. PHƯƠNG PHÁP NGHIÊN CỨU</a:t>
            </a:r>
          </a:p>
        </p:txBody>
      </p:sp>
      <p:sp>
        <p:nvSpPr>
          <p:cNvPr id="3" name="TextBox 2"/>
          <p:cNvSpPr txBox="1"/>
          <p:nvPr/>
        </p:nvSpPr>
        <p:spPr>
          <a:xfrm>
            <a:off x="715488" y="1518524"/>
            <a:ext cx="9310255" cy="2308324"/>
          </a:xfrm>
          <a:prstGeom prst="rect">
            <a:avLst/>
          </a:prstGeom>
          <a:noFill/>
        </p:spPr>
        <p:txBody>
          <a:bodyPr wrap="square" rtlCol="0">
            <a:spAutoFit/>
          </a:bodyPr>
          <a:lstStyle/>
          <a:p>
            <a:pPr>
              <a:lnSpc>
                <a:spcPct val="150000"/>
              </a:lnSpc>
            </a:pPr>
            <a:r>
              <a:rPr lang="en-US" sz="2400" dirty="0" err="1">
                <a:solidFill>
                  <a:schemeClr val="accent2">
                    <a:lumMod val="50000"/>
                  </a:schemeClr>
                </a:solidFill>
                <a:latin typeface="Arial" panose="020B0604020202020204" pitchFamily="34" charset="0"/>
                <a:cs typeface="Arial" panose="020B0604020202020204" pitchFamily="34" charset="0"/>
              </a:rPr>
              <a:t>Phương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pháp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cứu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định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lượng</a:t>
            </a:r>
            <a:r>
              <a:rPr lang="en-US" sz="2400" dirty="0">
                <a:solidFill>
                  <a:schemeClr val="accent2">
                    <a:lumMod val="50000"/>
                  </a:schemeClr>
                </a:solidFill>
                <a:latin typeface="Arial" panose="020B0604020202020204" pitchFamily="34" charset="0"/>
                <a:cs typeface="Arial" panose="020B0604020202020204" pitchFamily="34" charset="0"/>
              </a:rPr>
              <a:t>: </a:t>
            </a:r>
          </a:p>
          <a:p>
            <a:pPr>
              <a:lnSpc>
                <a:spcPct val="150000"/>
              </a:lnSpc>
            </a:pP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Tiến</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hành</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khảo</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sát</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người</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dung</a:t>
            </a:r>
            <a:r>
              <a:rPr lang="en-US" sz="2400" dirty="0">
                <a:solidFill>
                  <a:schemeClr val="accent2">
                    <a:lumMod val="50000"/>
                  </a:schemeClr>
                </a:solidFill>
                <a:latin typeface="Arial" panose="020B0604020202020204" pitchFamily="34" charset="0"/>
                <a:ea typeface="Yu Mincho" panose="02020400000000000000" pitchFamily="18" charset="-128"/>
                <a:cs typeface="Arial" panose="020B0604020202020204" pitchFamily="34" charset="0"/>
              </a:rPr>
              <a:t> </a:t>
            </a:r>
            <a:r>
              <a:rPr lang="en-US" sz="2400" dirty="0" err="1">
                <a:solidFill>
                  <a:schemeClr val="accent2">
                    <a:lumMod val="50000"/>
                  </a:schemeClr>
                </a:solidFill>
                <a:latin typeface="Arial" panose="020B0604020202020204" pitchFamily="34" charset="0"/>
                <a:ea typeface="Yu Mincho" panose="02020400000000000000" pitchFamily="18" charset="-128"/>
                <a:cs typeface="Arial" panose="020B0604020202020204" pitchFamily="34" charset="0"/>
              </a:rPr>
              <a:t>thông</a:t>
            </a:r>
            <a:r>
              <a:rPr lang="en-US" sz="2400" dirty="0">
                <a:solidFill>
                  <a:schemeClr val="accent2">
                    <a:lumMod val="50000"/>
                  </a:schemeClr>
                </a:solidFill>
                <a:latin typeface="Arial" panose="020B0604020202020204" pitchFamily="34" charset="0"/>
                <a:ea typeface="Yu Mincho" panose="02020400000000000000" pitchFamily="18" charset="-128"/>
                <a:cs typeface="Arial" panose="020B0604020202020204" pitchFamily="34" charset="0"/>
              </a:rPr>
              <a:t> qua G</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oogle </a:t>
            </a:r>
            <a:r>
              <a:rPr lang="en-US" sz="2400" dirty="0">
                <a:solidFill>
                  <a:schemeClr val="accent2">
                    <a:lumMod val="50000"/>
                  </a:schemeClr>
                </a:solidFill>
                <a:latin typeface="Arial" panose="020B0604020202020204" pitchFamily="34" charset="0"/>
                <a:ea typeface="Yu Mincho" panose="02020400000000000000" pitchFamily="18" charset="-128"/>
                <a:cs typeface="Arial" panose="020B0604020202020204" pitchFamily="34" charset="0"/>
              </a:rPr>
              <a:t>F</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orm.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Từ</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kết</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quả</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thu</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được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sau</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đó</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tiến</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hành</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dirty="0" err="1">
                <a:solidFill>
                  <a:schemeClr val="accent2">
                    <a:lumMod val="50000"/>
                  </a:schemeClr>
                </a:solidFill>
                <a:latin typeface="Arial" panose="020B0604020202020204" pitchFamily="34" charset="0"/>
                <a:ea typeface="Yu Mincho" panose="02020400000000000000" pitchFamily="18" charset="-128"/>
                <a:cs typeface="Arial" panose="020B0604020202020204" pitchFamily="34" charset="0"/>
              </a:rPr>
              <a:t>p</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hân</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tích</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dữ</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400" u="none" strike="noStrike"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liệu</a:t>
            </a:r>
            <a:r>
              <a:rPr lang="en-US" sz="2400" u="none" strike="noStrike"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a:t>
            </a:r>
          </a:p>
          <a:p>
            <a:pPr>
              <a:lnSpc>
                <a:spcPct val="150000"/>
              </a:lnSpc>
            </a:pP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FCF8B478-ECF4-4301-964C-B6050DB0E7B7}"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10</a:t>
            </a:fld>
            <a:endParaRPr lang="en-US"/>
          </a:p>
        </p:txBody>
      </p:sp>
    </p:spTree>
    <p:extLst>
      <p:ext uri="{BB962C8B-B14F-4D97-AF65-F5344CB8AC3E}">
        <p14:creationId xmlns:p14="http://schemas.microsoft.com/office/powerpoint/2010/main" val="39793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B82CA3-D260-45ED-8ED9-8C261DADCD07}"/>
              </a:ext>
            </a:extLst>
          </p:cNvPr>
          <p:cNvSpPr txBox="1"/>
          <p:nvPr/>
        </p:nvSpPr>
        <p:spPr>
          <a:xfrm>
            <a:off x="2603500" y="403593"/>
            <a:ext cx="6985000" cy="646331"/>
          </a:xfrm>
          <a:prstGeom prst="rect">
            <a:avLst/>
          </a:prstGeom>
          <a:noFill/>
        </p:spPr>
        <p:txBody>
          <a:bodyPr wrap="square" rtlCol="0">
            <a:spAutoFit/>
          </a:bodyPr>
          <a:lstStyle/>
          <a:p>
            <a:pPr algn="ctr"/>
            <a:r>
              <a:rPr lang="en-US" sz="3600" b="1" dirty="0">
                <a:solidFill>
                  <a:srgbClr val="733D25"/>
                </a:solidFill>
                <a:latin typeface="Arial" panose="020B0604020202020204" pitchFamily="34" charset="0"/>
                <a:cs typeface="Arial" panose="020B0604020202020204" pitchFamily="34" charset="0"/>
              </a:rPr>
              <a:t>5. KẾ HOẠCH THỰC HIỆN</a:t>
            </a:r>
            <a:endParaRPr lang="en-US" sz="3600" b="1"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335842" y="1782118"/>
            <a:ext cx="234948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40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87660158"/>
              </p:ext>
            </p:extLst>
          </p:nvPr>
        </p:nvGraphicFramePr>
        <p:xfrm>
          <a:off x="818321" y="1430004"/>
          <a:ext cx="10555358" cy="5130673"/>
        </p:xfrm>
        <a:graphic>
          <a:graphicData uri="http://schemas.openxmlformats.org/drawingml/2006/table">
            <a:tbl>
              <a:tblPr firstRow="1" firstCol="1" bandRow="1">
                <a:tableStyleId>{5C22544A-7EE6-4342-B048-85BDC9FD1C3A}</a:tableStyleId>
              </a:tblPr>
              <a:tblGrid>
                <a:gridCol w="977348">
                  <a:extLst>
                    <a:ext uri="{9D8B030D-6E8A-4147-A177-3AD203B41FA5}">
                      <a16:colId xmlns:a16="http://schemas.microsoft.com/office/drawing/2014/main" val="2033809504"/>
                    </a:ext>
                  </a:extLst>
                </a:gridCol>
                <a:gridCol w="7132431">
                  <a:extLst>
                    <a:ext uri="{9D8B030D-6E8A-4147-A177-3AD203B41FA5}">
                      <a16:colId xmlns:a16="http://schemas.microsoft.com/office/drawing/2014/main" val="1366013214"/>
                    </a:ext>
                  </a:extLst>
                </a:gridCol>
                <a:gridCol w="2445579">
                  <a:extLst>
                    <a:ext uri="{9D8B030D-6E8A-4147-A177-3AD203B41FA5}">
                      <a16:colId xmlns:a16="http://schemas.microsoft.com/office/drawing/2014/main" val="1061315569"/>
                    </a:ext>
                  </a:extLst>
                </a:gridCol>
              </a:tblGrid>
              <a:tr h="0">
                <a:tc>
                  <a:txBody>
                    <a:bodyPr/>
                    <a:lstStyle/>
                    <a:p>
                      <a:pPr marL="0" marR="0" algn="ctr">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Tuần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ctr">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Công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việc</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ctr">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Người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thực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hiện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extLst>
                  <a:ext uri="{0D108BD9-81ED-4DB2-BD59-A6C34878D82A}">
                    <a16:rowId xmlns:a16="http://schemas.microsoft.com/office/drawing/2014/main" val="1401822463"/>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Thực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hiện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nghiên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cứu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đề</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tài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những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mong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muốn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khách</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hàng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chủ </a:t>
                      </a:r>
                      <a:r>
                        <a:rPr lang="en-US" sz="1800" dirty="0" err="1">
                          <a:effectLst/>
                          <a:latin typeface="Arial" panose="020B0604020202020204" pitchFamily="34" charset="0"/>
                          <a:cs typeface="Arial" panose="020B0604020202020204" pitchFamily="34" charset="0"/>
                        </a:rPr>
                        <a:t>cửa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hàng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với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một</a:t>
                      </a:r>
                      <a:r>
                        <a:rPr lang="en-US" sz="1800" dirty="0">
                          <a:effectLst/>
                          <a:latin typeface="Arial" panose="020B0604020202020204" pitchFamily="34" charset="0"/>
                          <a:cs typeface="Arial" panose="020B0604020202020204" pitchFamily="34" charset="0"/>
                        </a:rPr>
                        <a:t> website </a:t>
                      </a:r>
                      <a:r>
                        <a:rPr lang="en-US" sz="1800" dirty="0" err="1">
                          <a:effectLst/>
                          <a:latin typeface="Arial" panose="020B0604020202020204" pitchFamily="34" charset="0"/>
                          <a:cs typeface="Arial" panose="020B0604020202020204" pitchFamily="34" charset="0"/>
                        </a:rPr>
                        <a:t>bán</a:t>
                      </a:r>
                      <a:r>
                        <a:rPr lang="en-US" sz="1800" dirty="0">
                          <a:effectLst/>
                          <a:latin typeface="Arial" panose="020B0604020202020204" pitchFamily="34" charset="0"/>
                          <a:cs typeface="Arial" panose="020B0604020202020204" pitchFamily="34" charset="0"/>
                        </a:rPr>
                        <a:t> cafe</a:t>
                      </a:r>
                    </a:p>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Nghiên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cứu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web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đổi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thủ</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cạnh</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tranh</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để</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đưa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ra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phù</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hợp</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nổi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bật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ctr">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Nguyễn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Thị</a:t>
                      </a:r>
                      <a:r>
                        <a:rPr lang="en-US" sz="1800" dirty="0">
                          <a:effectLst/>
                          <a:latin typeface="Arial" panose="020B0604020202020204" pitchFamily="34" charset="0"/>
                          <a:cs typeface="Arial" panose="020B0604020202020204" pitchFamily="34" charset="0"/>
                        </a:rPr>
                        <a:t> Minh </a:t>
                      </a:r>
                      <a:r>
                        <a:rPr lang="en-US" sz="1800" dirty="0" err="1">
                          <a:effectLst/>
                          <a:latin typeface="Arial" panose="020B0604020202020204" pitchFamily="34" charset="0"/>
                          <a:cs typeface="Arial" panose="020B0604020202020204" pitchFamily="34" charset="0"/>
                        </a:rPr>
                        <a:t>Ngọc</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784138533"/>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Nghiên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cứu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người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dùng</a:t>
                      </a:r>
                      <a:endParaRPr lang="en-US" sz="1800" dirty="0">
                        <a:effectLst/>
                        <a:latin typeface="Arial" panose="020B0604020202020204" pitchFamily="34" charset="0"/>
                        <a:cs typeface="Arial" panose="020B0604020202020204" pitchFamily="34" charset="0"/>
                      </a:endParaRPr>
                    </a:p>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ctr">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Trung Anh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617260710"/>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Tìm</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hiểu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về</a:t>
                      </a:r>
                      <a:r>
                        <a:rPr lang="en-US" sz="1800" dirty="0">
                          <a:effectLst/>
                          <a:latin typeface="Arial" panose="020B0604020202020204" pitchFamily="34" charset="0"/>
                          <a:cs typeface="Arial" panose="020B0604020202020204" pitchFamily="34" charset="0"/>
                        </a:rPr>
                        <a:t> UI, UX</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Xác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định</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phương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pháp</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phối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màu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nguyên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lý</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endParaRPr lang="en-US" sz="1800" dirty="0">
                        <a:effectLst/>
                        <a:latin typeface="Arial" panose="020B0604020202020204" pitchFamily="34" charset="0"/>
                        <a:cs typeface="Arial" panose="020B0604020202020204" pitchFamily="34" charset="0"/>
                      </a:endParaRP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Bố</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cục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chủ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con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Nguyễn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Thị</a:t>
                      </a:r>
                      <a:r>
                        <a:rPr lang="en-US" sz="1800" dirty="0">
                          <a:effectLst/>
                          <a:latin typeface="Arial" panose="020B0604020202020204" pitchFamily="34" charset="0"/>
                          <a:cs typeface="Arial" panose="020B0604020202020204" pitchFamily="34" charset="0"/>
                        </a:rPr>
                        <a:t> Trung Anh</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447255676"/>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Tìm</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hiểu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về</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nguyên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tắc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trải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nghiệm</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người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dùng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tảng</a:t>
                      </a:r>
                      <a:r>
                        <a:rPr lang="en-US" sz="1800" dirty="0">
                          <a:effectLst/>
                          <a:latin typeface="Arial" panose="020B0604020202020204" pitchFamily="34" charset="0"/>
                          <a:cs typeface="Arial" panose="020B0604020202020204" pitchFamily="34" charset="0"/>
                        </a:rPr>
                        <a:t> website</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Phân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tích</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nội</a:t>
                      </a:r>
                      <a:r>
                        <a:rPr lang="en-US" sz="1800" dirty="0">
                          <a:effectLst/>
                          <a:latin typeface="Arial" panose="020B0604020202020204" pitchFamily="34" charset="0"/>
                          <a:cs typeface="Arial" panose="020B0604020202020204" pitchFamily="34" charset="0"/>
                        </a:rPr>
                        <a:t> dung, </a:t>
                      </a:r>
                      <a:r>
                        <a:rPr lang="en-US" sz="1800" dirty="0" err="1">
                          <a:effectLst/>
                          <a:latin typeface="Arial" panose="020B0604020202020204" pitchFamily="34" charset="0"/>
                          <a:cs typeface="Arial" panose="020B0604020202020204" pitchFamily="34" charset="0"/>
                        </a:rPr>
                        <a:t>tạo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đồ</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web</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Bố</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cục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chủ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con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Nguyễn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Thị</a:t>
                      </a:r>
                      <a:r>
                        <a:rPr lang="en-US" sz="1800" dirty="0">
                          <a:effectLst/>
                          <a:latin typeface="Arial" panose="020B0604020202020204" pitchFamily="34" charset="0"/>
                          <a:cs typeface="Arial" panose="020B0604020202020204" pitchFamily="34" charset="0"/>
                        </a:rPr>
                        <a:t> Minh </a:t>
                      </a:r>
                      <a:r>
                        <a:rPr lang="en-US" sz="1800" dirty="0" err="1">
                          <a:effectLst/>
                          <a:latin typeface="Arial" panose="020B0604020202020204" pitchFamily="34" charset="0"/>
                          <a:cs typeface="Arial" panose="020B0604020202020204" pitchFamily="34" charset="0"/>
                        </a:rPr>
                        <a:t>Ngọc</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627239090"/>
                  </a:ext>
                </a:extLst>
              </a:tr>
            </a:tbl>
          </a:graphicData>
        </a:graphic>
      </p:graphicFrame>
      <p:sp>
        <p:nvSpPr>
          <p:cNvPr id="2" name="Date Placeholder 1"/>
          <p:cNvSpPr>
            <a:spLocks noGrp="1"/>
          </p:cNvSpPr>
          <p:nvPr>
            <p:ph type="dt" sz="half" idx="10"/>
          </p:nvPr>
        </p:nvSpPr>
        <p:spPr/>
        <p:txBody>
          <a:bodyPr/>
          <a:lstStyle/>
          <a:p>
            <a:fld id="{32AE39B1-01F0-4E64-B9EA-F4A84DD772FD}"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11</a:t>
            </a:fld>
            <a:endParaRPr lang="en-US"/>
          </a:p>
        </p:txBody>
      </p:sp>
    </p:spTree>
    <p:extLst>
      <p:ext uri="{BB962C8B-B14F-4D97-AF65-F5344CB8AC3E}">
        <p14:creationId xmlns:p14="http://schemas.microsoft.com/office/powerpoint/2010/main" val="17154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9962302"/>
              </p:ext>
            </p:extLst>
          </p:nvPr>
        </p:nvGraphicFramePr>
        <p:xfrm>
          <a:off x="1409700" y="876300"/>
          <a:ext cx="9448801" cy="4609211"/>
        </p:xfrm>
        <a:graphic>
          <a:graphicData uri="http://schemas.openxmlformats.org/drawingml/2006/table">
            <a:tbl>
              <a:tblPr firstRow="1" firstCol="1" bandRow="1">
                <a:tableStyleId>{5C22544A-7EE6-4342-B048-85BDC9FD1C3A}</a:tableStyleId>
              </a:tblPr>
              <a:tblGrid>
                <a:gridCol w="874889">
                  <a:extLst>
                    <a:ext uri="{9D8B030D-6E8A-4147-A177-3AD203B41FA5}">
                      <a16:colId xmlns:a16="http://schemas.microsoft.com/office/drawing/2014/main" val="3076660691"/>
                    </a:ext>
                  </a:extLst>
                </a:gridCol>
                <a:gridCol w="5861756">
                  <a:extLst>
                    <a:ext uri="{9D8B030D-6E8A-4147-A177-3AD203B41FA5}">
                      <a16:colId xmlns:a16="http://schemas.microsoft.com/office/drawing/2014/main" val="1121957856"/>
                    </a:ext>
                  </a:extLst>
                </a:gridCol>
                <a:gridCol w="2712156">
                  <a:extLst>
                    <a:ext uri="{9D8B030D-6E8A-4147-A177-3AD203B41FA5}">
                      <a16:colId xmlns:a16="http://schemas.microsoft.com/office/drawing/2014/main" val="2089191550"/>
                    </a:ext>
                  </a:extLst>
                </a:gridCol>
              </a:tblGrid>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b="0" dirty="0" err="1">
                          <a:solidFill>
                            <a:schemeClr val="tx1"/>
                          </a:solidFill>
                          <a:effectLst/>
                          <a:latin typeface="Arial" panose="020B0604020202020204" pitchFamily="34" charset="0"/>
                          <a:cs typeface="Arial" panose="020B0604020202020204" pitchFamily="34" charset="0"/>
                        </a:rPr>
                        <a:t>Phân</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tích</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thiết</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kế</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hệ</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thống</a:t>
                      </a:r>
                      <a:endParaRPr lang="en-US" sz="18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b="0" dirty="0" err="1">
                          <a:solidFill>
                            <a:schemeClr val="tx1"/>
                          </a:solidFill>
                          <a:effectLst/>
                          <a:latin typeface="Arial" panose="020B0604020202020204" pitchFamily="34" charset="0"/>
                          <a:cs typeface="Arial" panose="020B0604020202020204" pitchFamily="34" charset="0"/>
                        </a:rPr>
                        <a:t>Nguyễn</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Thị</a:t>
                      </a:r>
                      <a:r>
                        <a:rPr lang="en-US" sz="1800" b="0" dirty="0">
                          <a:solidFill>
                            <a:schemeClr val="tx1"/>
                          </a:solidFill>
                          <a:effectLst/>
                          <a:latin typeface="Arial" panose="020B0604020202020204" pitchFamily="34" charset="0"/>
                          <a:cs typeface="Arial" panose="020B0604020202020204" pitchFamily="34" charset="0"/>
                        </a:rPr>
                        <a:t> Minh </a:t>
                      </a:r>
                      <a:r>
                        <a:rPr lang="en-US" sz="1800" b="0" dirty="0" err="1">
                          <a:solidFill>
                            <a:schemeClr val="tx1"/>
                          </a:solidFill>
                          <a:effectLst/>
                          <a:latin typeface="Arial" panose="020B0604020202020204" pitchFamily="34" charset="0"/>
                          <a:cs typeface="Arial" panose="020B0604020202020204" pitchFamily="34" charset="0"/>
                        </a:rPr>
                        <a:t>Ngọc</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Nguyễn</a:t>
                      </a:r>
                      <a:r>
                        <a:rPr lang="en-US" sz="1800" b="0" dirty="0">
                          <a:solidFill>
                            <a:schemeClr val="tx1"/>
                          </a:solidFill>
                          <a:effectLst/>
                          <a:latin typeface="Arial" panose="020B0604020202020204" pitchFamily="34" charset="0"/>
                          <a:cs typeface="Arial" panose="020B0604020202020204" pitchFamily="34" charset="0"/>
                        </a:rPr>
                        <a:t> </a:t>
                      </a:r>
                      <a:r>
                        <a:rPr lang="en-US" sz="1800" b="0" dirty="0" err="1">
                          <a:solidFill>
                            <a:schemeClr val="tx1"/>
                          </a:solidFill>
                          <a:effectLst/>
                          <a:latin typeface="Arial" panose="020B0604020202020204" pitchFamily="34" charset="0"/>
                          <a:cs typeface="Arial" panose="020B0604020202020204" pitchFamily="34" charset="0"/>
                        </a:rPr>
                        <a:t>Thị</a:t>
                      </a:r>
                      <a:r>
                        <a:rPr lang="en-US" sz="1800" b="0" dirty="0">
                          <a:solidFill>
                            <a:schemeClr val="tx1"/>
                          </a:solidFill>
                          <a:effectLst/>
                          <a:latin typeface="Arial" panose="020B0604020202020204" pitchFamily="34" charset="0"/>
                          <a:cs typeface="Arial" panose="020B0604020202020204" pitchFamily="34" charset="0"/>
                        </a:rPr>
                        <a:t> Trung Anh</a:t>
                      </a:r>
                      <a:endParaRPr lang="en-US" sz="18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3011763917"/>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Tạo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đồ</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web</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Xây</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dựng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cấu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trúc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website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Minh Ngọc</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747259325"/>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thảo</a:t>
                      </a:r>
                      <a:r>
                        <a:rPr lang="en-US" sz="1800" dirty="0">
                          <a:effectLst/>
                          <a:latin typeface="Arial" panose="020B0604020202020204" pitchFamily="34" charset="0"/>
                          <a:cs typeface="Arial" panose="020B0604020202020204" pitchFamily="34" charset="0"/>
                        </a:rPr>
                        <a:t> layout </a:t>
                      </a:r>
                      <a:r>
                        <a:rPr lang="en-US" sz="1800" dirty="0" err="1">
                          <a:effectLst/>
                          <a:latin typeface="Arial" panose="020B0604020202020204" pitchFamily="34" charset="0"/>
                          <a:cs typeface="Arial" panose="020B0604020202020204" pitchFamily="34" charset="0"/>
                        </a:rPr>
                        <a:t>cho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web</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Xây</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dựng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cấu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trúc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cơ</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website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Trung Anh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3608095305"/>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5+6</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thảo</a:t>
                      </a:r>
                      <a:r>
                        <a:rPr lang="en-US" sz="1800" dirty="0">
                          <a:effectLst/>
                          <a:latin typeface="Arial" panose="020B0604020202020204" pitchFamily="34" charset="0"/>
                          <a:cs typeface="Arial" panose="020B0604020202020204" pitchFamily="34" charset="0"/>
                        </a:rPr>
                        <a:t> chi </a:t>
                      </a:r>
                      <a:r>
                        <a:rPr lang="en-US" sz="1800" dirty="0" err="1">
                          <a:effectLst/>
                          <a:latin typeface="Arial" panose="020B0604020202020204" pitchFamily="34" charset="0"/>
                          <a:cs typeface="Arial" panose="020B0604020202020204" pitchFamily="34" charset="0"/>
                        </a:rPr>
                        <a:t>tiết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Wiframe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Minh Ngọc</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999493743"/>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Xây</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dựng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hệ</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thống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điều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hướng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của</a:t>
                      </a:r>
                      <a:r>
                        <a:rPr lang="en-US" sz="1800" dirty="0">
                          <a:effectLst/>
                          <a:latin typeface="Arial" panose="020B0604020202020204" pitchFamily="34" charset="0"/>
                          <a:cs typeface="Arial" panose="020B0604020202020204" pitchFamily="34" charset="0"/>
                        </a:rPr>
                        <a:t> website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Trung Anh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484980410"/>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7+8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logo</a:t>
                      </a: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giao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diện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chủ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phẩm</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a:effectLst/>
                          <a:latin typeface="Arial" panose="020B0604020202020204" pitchFamily="34" charset="0"/>
                          <a:cs typeface="Arial" panose="020B0604020202020204" pitchFamily="34" charset="0"/>
                        </a:rPr>
                        <a:t>Nguyễn Thị Trung Anh</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09490179"/>
                  </a:ext>
                </a:extLst>
              </a:tr>
              <a:tr h="0">
                <a:tc>
                  <a:txBody>
                    <a:bodyPr/>
                    <a:lstStyle/>
                    <a:p>
                      <a:pPr marL="0" marR="0" algn="just">
                        <a:lnSpc>
                          <a:spcPct val="115000"/>
                        </a:lnSpc>
                        <a:spcBef>
                          <a:spcPts val="600"/>
                        </a:spcBef>
                        <a:spcAft>
                          <a:spcPts val="100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50000"/>
                      </a:schemeClr>
                    </a:solidFill>
                  </a:tcPr>
                </a:tc>
                <a:tc>
                  <a:txBody>
                    <a:bodyPr/>
                    <a:lstStyle/>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giao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diện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đăng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ký</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đăng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nhập</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quên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mật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khẩu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đổi</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mật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khẩu</a:t>
                      </a:r>
                      <a:endParaRPr lang="en-US" sz="1800" dirty="0">
                        <a:effectLst/>
                        <a:latin typeface="Arial" panose="020B0604020202020204" pitchFamily="34" charset="0"/>
                        <a:cs typeface="Arial" panose="020B0604020202020204" pitchFamily="34" charset="0"/>
                      </a:endParaRPr>
                    </a:p>
                    <a:p>
                      <a:pPr marL="0" marR="0" algn="just">
                        <a:lnSpc>
                          <a:spcPct val="130000"/>
                        </a:lnSpc>
                        <a:spcBef>
                          <a:spcPts val="600"/>
                        </a:spcBef>
                        <a:spcAft>
                          <a:spcPts val="0"/>
                        </a:spcAft>
                      </a:pP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Thiết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kế</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giao</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diện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chủ </a:t>
                      </a:r>
                      <a:r>
                        <a:rPr lang="en-US" sz="1800" dirty="0" err="1">
                          <a:effectLst/>
                          <a:latin typeface="Arial" panose="020B0604020202020204" pitchFamily="34" charset="0"/>
                          <a:cs typeface="Arial" panose="020B0604020202020204" pitchFamily="34" charset="0"/>
                        </a:rPr>
                        <a:t>và</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trang</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phẩm</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gn="just">
                        <a:lnSpc>
                          <a:spcPct val="115000"/>
                        </a:lnSpc>
                        <a:spcBef>
                          <a:spcPts val="600"/>
                        </a:spcBef>
                        <a:spcAft>
                          <a:spcPts val="1000"/>
                        </a:spcAft>
                      </a:pPr>
                      <a:r>
                        <a:rPr lang="en-US" sz="1800" dirty="0" err="1">
                          <a:effectLst/>
                          <a:latin typeface="Arial" panose="020B0604020202020204" pitchFamily="34" charset="0"/>
                          <a:cs typeface="Arial" panose="020B0604020202020204" pitchFamily="34" charset="0"/>
                        </a:rPr>
                        <a:t>Nguyễn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Thị</a:t>
                      </a:r>
                      <a:r>
                        <a:rPr lang="en-US" sz="1800" dirty="0">
                          <a:effectLst/>
                          <a:latin typeface="Arial" panose="020B0604020202020204" pitchFamily="34" charset="0"/>
                          <a:cs typeface="Arial" panose="020B0604020202020204" pitchFamily="34" charset="0"/>
                        </a:rPr>
                        <a:t> Minh </a:t>
                      </a:r>
                      <a:r>
                        <a:rPr lang="en-US" sz="1800" dirty="0" err="1">
                          <a:effectLst/>
                          <a:latin typeface="Arial" panose="020B0604020202020204" pitchFamily="34" charset="0"/>
                          <a:cs typeface="Arial" panose="020B0604020202020204" pitchFamily="34" charset="0"/>
                        </a:rPr>
                        <a:t>Ngọc</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4193174686"/>
                  </a:ext>
                </a:extLst>
              </a:tr>
            </a:tbl>
          </a:graphicData>
        </a:graphic>
      </p:graphicFrame>
      <p:sp>
        <p:nvSpPr>
          <p:cNvPr id="3" name="Date Placeholder 2"/>
          <p:cNvSpPr>
            <a:spLocks noGrp="1"/>
          </p:cNvSpPr>
          <p:nvPr>
            <p:ph type="dt" sz="half" idx="10"/>
          </p:nvPr>
        </p:nvSpPr>
        <p:spPr/>
        <p:txBody>
          <a:bodyPr/>
          <a:lstStyle/>
          <a:p>
            <a:fld id="{79651CC6-CCCC-477A-800D-8919B7C268BF}"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12</a:t>
            </a:fld>
            <a:endParaRPr lang="en-US"/>
          </a:p>
        </p:txBody>
      </p:sp>
    </p:spTree>
    <p:extLst>
      <p:ext uri="{BB962C8B-B14F-4D97-AF65-F5344CB8AC3E}">
        <p14:creationId xmlns:p14="http://schemas.microsoft.com/office/powerpoint/2010/main" val="273497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35120899"/>
              </p:ext>
            </p:extLst>
          </p:nvPr>
        </p:nvGraphicFramePr>
        <p:xfrm>
          <a:off x="866775" y="1908967"/>
          <a:ext cx="10458449" cy="3246120"/>
        </p:xfrm>
        <a:graphic>
          <a:graphicData uri="http://schemas.openxmlformats.org/drawingml/2006/table">
            <a:tbl>
              <a:tblPr firstRow="1" firstCol="1" bandRow="1">
                <a:tableStyleId>{5C22544A-7EE6-4342-B048-85BDC9FD1C3A}</a:tableStyleId>
              </a:tblPr>
              <a:tblGrid>
                <a:gridCol w="968375">
                  <a:extLst>
                    <a:ext uri="{9D8B030D-6E8A-4147-A177-3AD203B41FA5}">
                      <a16:colId xmlns:a16="http://schemas.microsoft.com/office/drawing/2014/main" val="2756037993"/>
                    </a:ext>
                  </a:extLst>
                </a:gridCol>
                <a:gridCol w="6488112">
                  <a:extLst>
                    <a:ext uri="{9D8B030D-6E8A-4147-A177-3AD203B41FA5}">
                      <a16:colId xmlns:a16="http://schemas.microsoft.com/office/drawing/2014/main" val="3296822540"/>
                    </a:ext>
                  </a:extLst>
                </a:gridCol>
                <a:gridCol w="3001962">
                  <a:extLst>
                    <a:ext uri="{9D8B030D-6E8A-4147-A177-3AD203B41FA5}">
                      <a16:colId xmlns:a16="http://schemas.microsoft.com/office/drawing/2014/main" val="1429582385"/>
                    </a:ext>
                  </a:extLst>
                </a:gridCol>
              </a:tblGrid>
              <a:tr h="0">
                <a:tc>
                  <a:txBody>
                    <a:bodyPr/>
                    <a:lstStyle/>
                    <a:p>
                      <a:pPr marL="0" marR="0" algn="just">
                        <a:lnSpc>
                          <a:spcPct val="115000"/>
                        </a:lnSpc>
                        <a:spcBef>
                          <a:spcPts val="600"/>
                        </a:spcBef>
                        <a:spcAft>
                          <a:spcPts val="1000"/>
                        </a:spcAft>
                      </a:pPr>
                      <a:r>
                        <a:rPr lang="en-US" sz="2000" dirty="0">
                          <a:effectLst/>
                          <a:latin typeface="Arial" panose="020B0604020202020204" pitchFamily="34" charset="0"/>
                          <a:cs typeface="Arial" panose="020B0604020202020204" pitchFamily="34" charset="0"/>
                        </a:rPr>
                        <a:t>9</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50000"/>
                      </a:schemeClr>
                    </a:solidFill>
                  </a:tcPr>
                </a:tc>
                <a:tc>
                  <a:txBody>
                    <a:bodyPr/>
                    <a:lstStyle/>
                    <a:p>
                      <a:pPr marL="0" marR="0" algn="just">
                        <a:lnSpc>
                          <a:spcPct val="130000"/>
                        </a:lnSpc>
                        <a:spcBef>
                          <a:spcPts val="600"/>
                        </a:spcBef>
                        <a:spcAft>
                          <a:spcPts val="0"/>
                        </a:spcAft>
                      </a:pPr>
                      <a:r>
                        <a:rPr lang="en-US" sz="2000" b="0" dirty="0" err="1">
                          <a:solidFill>
                            <a:schemeClr val="tx1"/>
                          </a:solidFill>
                          <a:effectLst/>
                          <a:latin typeface="Arial" panose="020B0604020202020204" pitchFamily="34" charset="0"/>
                          <a:cs typeface="Arial" panose="020B0604020202020204" pitchFamily="34" charset="0"/>
                        </a:rPr>
                        <a:t>Thiết</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kế</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giao</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diện</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các</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trang</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giới</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thiệu</a:t>
                      </a:r>
                      <a:r>
                        <a:rPr lang="en-US" sz="2000" b="0" dirty="0">
                          <a:solidFill>
                            <a:schemeClr val="tx1"/>
                          </a:solidFill>
                          <a:effectLst/>
                          <a:latin typeface="Arial" panose="020B0604020202020204" pitchFamily="34" charset="0"/>
                          <a:cs typeface="Arial" panose="020B0604020202020204" pitchFamily="34" charset="0"/>
                        </a:rPr>
                        <a:t>, tin </a:t>
                      </a:r>
                      <a:r>
                        <a:rPr lang="en-US" sz="2000" b="0" dirty="0" err="1">
                          <a:solidFill>
                            <a:schemeClr val="tx1"/>
                          </a:solidFill>
                          <a:effectLst/>
                          <a:latin typeface="Arial" panose="020B0604020202020204" pitchFamily="34" charset="0"/>
                          <a:cs typeface="Arial" panose="020B0604020202020204" pitchFamily="34" charset="0"/>
                        </a:rPr>
                        <a:t>tức</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liên</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hệ</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giỏ</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hàng</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thanh</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toán</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đặt</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hàng</a:t>
                      </a:r>
                      <a:endParaRPr lang="en-US" sz="20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marL="0" marR="0" algn="just">
                        <a:lnSpc>
                          <a:spcPct val="115000"/>
                        </a:lnSpc>
                        <a:spcBef>
                          <a:spcPts val="600"/>
                        </a:spcBef>
                        <a:spcAft>
                          <a:spcPts val="1000"/>
                        </a:spcAft>
                      </a:pPr>
                      <a:r>
                        <a:rPr lang="en-US" sz="2000" b="0" dirty="0" err="1">
                          <a:solidFill>
                            <a:schemeClr val="tx1"/>
                          </a:solidFill>
                          <a:effectLst/>
                          <a:latin typeface="Arial" panose="020B0604020202020204" pitchFamily="34" charset="0"/>
                          <a:cs typeface="Arial" panose="020B0604020202020204" pitchFamily="34" charset="0"/>
                        </a:rPr>
                        <a:t>Nguyễn</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Thị</a:t>
                      </a:r>
                      <a:r>
                        <a:rPr lang="en-US" sz="2000" b="0" dirty="0">
                          <a:solidFill>
                            <a:schemeClr val="tx1"/>
                          </a:solidFill>
                          <a:effectLst/>
                          <a:latin typeface="Arial" panose="020B0604020202020204" pitchFamily="34" charset="0"/>
                          <a:cs typeface="Arial" panose="020B0604020202020204" pitchFamily="34" charset="0"/>
                        </a:rPr>
                        <a:t> Minh </a:t>
                      </a:r>
                      <a:r>
                        <a:rPr lang="en-US" sz="2000" b="0" dirty="0" err="1">
                          <a:solidFill>
                            <a:schemeClr val="tx1"/>
                          </a:solidFill>
                          <a:effectLst/>
                          <a:latin typeface="Arial" panose="020B0604020202020204" pitchFamily="34" charset="0"/>
                          <a:cs typeface="Arial" panose="020B0604020202020204" pitchFamily="34" charset="0"/>
                        </a:rPr>
                        <a:t>Ngọc</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Nguyễn</a:t>
                      </a:r>
                      <a:r>
                        <a:rPr lang="en-US" sz="2000" b="0" dirty="0">
                          <a:solidFill>
                            <a:schemeClr val="tx1"/>
                          </a:solidFill>
                          <a:effectLst/>
                          <a:latin typeface="Arial" panose="020B0604020202020204" pitchFamily="34" charset="0"/>
                          <a:cs typeface="Arial" panose="020B0604020202020204" pitchFamily="34" charset="0"/>
                        </a:rPr>
                        <a:t> </a:t>
                      </a:r>
                      <a:r>
                        <a:rPr lang="en-US" sz="2000" b="0" dirty="0" err="1">
                          <a:solidFill>
                            <a:schemeClr val="tx1"/>
                          </a:solidFill>
                          <a:effectLst/>
                          <a:latin typeface="Arial" panose="020B0604020202020204" pitchFamily="34" charset="0"/>
                          <a:cs typeface="Arial" panose="020B0604020202020204" pitchFamily="34" charset="0"/>
                        </a:rPr>
                        <a:t>Thị</a:t>
                      </a:r>
                      <a:r>
                        <a:rPr lang="en-US" sz="2000" b="0" dirty="0">
                          <a:solidFill>
                            <a:schemeClr val="tx1"/>
                          </a:solidFill>
                          <a:effectLst/>
                          <a:latin typeface="Arial" panose="020B0604020202020204" pitchFamily="34" charset="0"/>
                          <a:cs typeface="Arial" panose="020B0604020202020204" pitchFamily="34" charset="0"/>
                        </a:rPr>
                        <a:t> Trung Anh</a:t>
                      </a:r>
                      <a:endParaRPr lang="en-US" sz="20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2615814221"/>
                  </a:ext>
                </a:extLst>
              </a:tr>
              <a:tr h="0">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10</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50000"/>
                      </a:schemeClr>
                    </a:solidFill>
                  </a:tcPr>
                </a:tc>
                <a:tc>
                  <a:txBody>
                    <a:bodyPr/>
                    <a:lstStyle/>
                    <a:p>
                      <a:pPr marL="0" marR="0" algn="just">
                        <a:lnSpc>
                          <a:spcPct val="130000"/>
                        </a:lnSpc>
                        <a:spcBef>
                          <a:spcPts val="600"/>
                        </a:spcBef>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Thiết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kế</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giao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diện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hoàn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chỉnh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trang</a:t>
                      </a:r>
                      <a:r>
                        <a:rPr lang="en-US" sz="2000" dirty="0">
                          <a:effectLst/>
                          <a:latin typeface="Arial" panose="020B0604020202020204" pitchFamily="34" charset="0"/>
                          <a:cs typeface="Arial" panose="020B0604020202020204" pitchFamily="34" charset="0"/>
                        </a:rPr>
                        <a:t> web</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Nguyễn Thị Trung Anh</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176317388"/>
                  </a:ext>
                </a:extLst>
              </a:tr>
              <a:tr h="0">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50000"/>
                      </a:schemeClr>
                    </a:solidFill>
                  </a:tcPr>
                </a:tc>
                <a:tc>
                  <a:txBody>
                    <a:bodyPr/>
                    <a:lstStyle/>
                    <a:p>
                      <a:pPr marL="0" marR="0" algn="just">
                        <a:lnSpc>
                          <a:spcPct val="130000"/>
                        </a:lnSpc>
                        <a:spcBef>
                          <a:spcPts val="600"/>
                        </a:spcBef>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Sử</a:t>
                      </a:r>
                      <a:r>
                        <a:rPr lang="en-US" sz="2000" dirty="0">
                          <a:effectLst/>
                          <a:latin typeface="Arial" panose="020B0604020202020204" pitchFamily="34" charset="0"/>
                          <a:cs typeface="Arial" panose="020B0604020202020204" pitchFamily="34" charset="0"/>
                        </a:rPr>
                        <a:t> dụng </a:t>
                      </a:r>
                      <a:r>
                        <a:rPr lang="en-US" sz="2000" dirty="0" err="1">
                          <a:effectLst/>
                          <a:latin typeface="Arial" panose="020B0604020202020204" pitchFamily="34" charset="0"/>
                          <a:cs typeface="Arial" panose="020B0604020202020204" pitchFamily="34" charset="0"/>
                        </a:rPr>
                        <a:t>Figma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để</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tạo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ra</a:t>
                      </a:r>
                      <a:r>
                        <a:rPr lang="en-US" sz="2000" dirty="0">
                          <a:effectLst/>
                          <a:latin typeface="Arial" panose="020B0604020202020204" pitchFamily="34" charset="0"/>
                          <a:cs typeface="Arial" panose="020B0604020202020204" pitchFamily="34" charset="0"/>
                        </a:rPr>
                        <a:t> prototype </a:t>
                      </a:r>
                      <a:r>
                        <a:rPr lang="en-US" sz="2000" dirty="0" err="1">
                          <a:effectLst/>
                          <a:latin typeface="Arial" panose="020B0604020202020204" pitchFamily="34" charset="0"/>
                          <a:cs typeface="Arial" panose="020B0604020202020204" pitchFamily="34" charset="0"/>
                        </a:rPr>
                        <a:t>hoàn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chỉnh</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Nguyễn Thị Minh Ngọc</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2251592633"/>
                  </a:ext>
                </a:extLst>
              </a:tr>
              <a:tr h="0">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11</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50000"/>
                      </a:schemeClr>
                    </a:solidFill>
                  </a:tcPr>
                </a:tc>
                <a:tc>
                  <a:txBody>
                    <a:bodyPr/>
                    <a:lstStyle/>
                    <a:p>
                      <a:pPr marL="0" marR="0" algn="just">
                        <a:lnSpc>
                          <a:spcPct val="130000"/>
                        </a:lnSpc>
                        <a:spcBef>
                          <a:spcPts val="600"/>
                        </a:spcBef>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Sử</a:t>
                      </a:r>
                      <a:r>
                        <a:rPr lang="en-US" sz="2000" dirty="0">
                          <a:effectLst/>
                          <a:latin typeface="Arial" panose="020B0604020202020204" pitchFamily="34" charset="0"/>
                          <a:cs typeface="Arial" panose="020B0604020202020204" pitchFamily="34" charset="0"/>
                        </a:rPr>
                        <a:t> dụng </a:t>
                      </a:r>
                      <a:r>
                        <a:rPr lang="en-US" sz="2000" dirty="0" err="1">
                          <a:effectLst/>
                          <a:latin typeface="Arial" panose="020B0604020202020204" pitchFamily="34" charset="0"/>
                          <a:cs typeface="Arial" panose="020B0604020202020204" pitchFamily="34" charset="0"/>
                        </a:rPr>
                        <a:t>ngôn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ngữ</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lập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trình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để</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thiết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kế</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giao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diện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và</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các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tương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tác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giữa</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người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dùng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với</a:t>
                      </a:r>
                      <a:r>
                        <a:rPr lang="en-US" sz="2000" dirty="0">
                          <a:effectLst/>
                          <a:latin typeface="Arial" panose="020B0604020202020204" pitchFamily="34" charset="0"/>
                          <a:cs typeface="Arial" panose="020B0604020202020204" pitchFamily="34" charset="0"/>
                        </a:rPr>
                        <a:t> website</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marL="0" marR="0" algn="just">
                        <a:lnSpc>
                          <a:spcPct val="115000"/>
                        </a:lnSpc>
                        <a:spcBef>
                          <a:spcPts val="600"/>
                        </a:spcBef>
                        <a:spcAft>
                          <a:spcPts val="1000"/>
                        </a:spcAft>
                      </a:pPr>
                      <a:r>
                        <a:rPr lang="en-US" sz="2000">
                          <a:effectLst/>
                          <a:latin typeface="Arial" panose="020B0604020202020204" pitchFamily="34" charset="0"/>
                          <a:cs typeface="Arial" panose="020B0604020202020204" pitchFamily="34" charset="0"/>
                        </a:rPr>
                        <a:t>Nguyễn Thị Minh Ngọc, Nguyễn Thị Trung Anh</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1539237829"/>
                  </a:ext>
                </a:extLst>
              </a:tr>
              <a:tr h="0">
                <a:tc>
                  <a:txBody>
                    <a:bodyPr/>
                    <a:lstStyle/>
                    <a:p>
                      <a:pPr marL="0" marR="0" algn="just">
                        <a:lnSpc>
                          <a:spcPct val="115000"/>
                        </a:lnSpc>
                        <a:spcBef>
                          <a:spcPts val="600"/>
                        </a:spcBef>
                        <a:spcAft>
                          <a:spcPts val="1000"/>
                        </a:spcAft>
                      </a:pPr>
                      <a:r>
                        <a:rPr lang="en-US" sz="2000" dirty="0">
                          <a:effectLst/>
                          <a:latin typeface="Arial" panose="020B0604020202020204" pitchFamily="34" charset="0"/>
                          <a:cs typeface="Arial" panose="020B0604020202020204" pitchFamily="34" charset="0"/>
                        </a:rPr>
                        <a:t>12</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50000"/>
                      </a:schemeClr>
                    </a:solidFill>
                  </a:tcPr>
                </a:tc>
                <a:tc>
                  <a:txBody>
                    <a:bodyPr/>
                    <a:lstStyle/>
                    <a:p>
                      <a:pPr marL="0" marR="0" algn="just">
                        <a:lnSpc>
                          <a:spcPct val="130000"/>
                        </a:lnSpc>
                        <a:spcBef>
                          <a:spcPts val="600"/>
                        </a:spcBef>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Hoàn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thiện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báo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cáo</a:t>
                      </a:r>
                      <a:endParaRPr lang="en-US" sz="2000" dirty="0">
                        <a:effectLst/>
                        <a:latin typeface="Arial" panose="020B0604020202020204" pitchFamily="34" charset="0"/>
                        <a:cs typeface="Arial" panose="020B0604020202020204" pitchFamily="34" charset="0"/>
                      </a:endParaRPr>
                    </a:p>
                    <a:p>
                      <a:pPr marL="0" marR="0" algn="just">
                        <a:lnSpc>
                          <a:spcPct val="130000"/>
                        </a:lnSpc>
                        <a:spcBef>
                          <a:spcPts val="600"/>
                        </a:spcBef>
                        <a:spcAft>
                          <a:spcPts val="0"/>
                        </a:spcAft>
                      </a:pP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Bảo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vệ</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đồ</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án</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tc>
                  <a:txBody>
                    <a:bodyPr/>
                    <a:lstStyle/>
                    <a:p>
                      <a:pPr marL="0" marR="0" algn="just">
                        <a:lnSpc>
                          <a:spcPct val="115000"/>
                        </a:lnSpc>
                        <a:spcBef>
                          <a:spcPts val="600"/>
                        </a:spcBef>
                        <a:spcAft>
                          <a:spcPts val="1000"/>
                        </a:spcAft>
                      </a:pPr>
                      <a:r>
                        <a:rPr lang="en-US"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val="42520419"/>
                  </a:ext>
                </a:extLst>
              </a:tr>
            </a:tbl>
          </a:graphicData>
        </a:graphic>
      </p:graphicFrame>
      <p:sp>
        <p:nvSpPr>
          <p:cNvPr id="3" name="Rectangle 1"/>
          <p:cNvSpPr>
            <a:spLocks noChangeArrowheads="1"/>
          </p:cNvSpPr>
          <p:nvPr/>
        </p:nvSpPr>
        <p:spPr bwMode="auto">
          <a:xfrm>
            <a:off x="3009900" y="29622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7FD35740-4429-4C1E-9F63-A3D2E92397A5}"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13</a:t>
            </a:fld>
            <a:endParaRPr lang="en-US"/>
          </a:p>
        </p:txBody>
      </p:sp>
    </p:spTree>
    <p:extLst>
      <p:ext uri="{BB962C8B-B14F-4D97-AF65-F5344CB8AC3E}">
        <p14:creationId xmlns:p14="http://schemas.microsoft.com/office/powerpoint/2010/main" val="109277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ffee beans on table">
            <a:extLst>
              <a:ext uri="{FF2B5EF4-FFF2-40B4-BE49-F238E27FC236}">
                <a16:creationId xmlns:a16="http://schemas.microsoft.com/office/drawing/2014/main" id="{70E7CACE-3731-4868-885D-7C7D4E02D17D}"/>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9598" t="6923" b="16953"/>
          <a:stretch/>
        </p:blipFill>
        <p:spPr bwMode="auto">
          <a:xfrm>
            <a:off x="0" y="40640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38D22A-993E-4DAA-878E-834AE9B4DBB9}"/>
              </a:ext>
            </a:extLst>
          </p:cNvPr>
          <p:cNvSpPr/>
          <p:nvPr/>
        </p:nvSpPr>
        <p:spPr>
          <a:xfrm>
            <a:off x="6079593" y="456017"/>
            <a:ext cx="6096000" cy="6858000"/>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2886AC5-76BC-4063-BEDC-BB38ACED58B6}"/>
              </a:ext>
            </a:extLst>
          </p:cNvPr>
          <p:cNvSpPr txBox="1"/>
          <p:nvPr/>
        </p:nvSpPr>
        <p:spPr>
          <a:xfrm>
            <a:off x="6654801" y="467975"/>
            <a:ext cx="5206999"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6.CƠ SỞ LÝ THUYẾT</a:t>
            </a:r>
          </a:p>
        </p:txBody>
      </p:sp>
      <p:sp>
        <p:nvSpPr>
          <p:cNvPr id="14" name="Rectangle 13">
            <a:extLst>
              <a:ext uri="{FF2B5EF4-FFF2-40B4-BE49-F238E27FC236}">
                <a16:creationId xmlns:a16="http://schemas.microsoft.com/office/drawing/2014/main" id="{A6B6FACC-F626-45B3-94AC-707EF7B24B5A}"/>
              </a:ext>
            </a:extLst>
          </p:cNvPr>
          <p:cNvSpPr/>
          <p:nvPr/>
        </p:nvSpPr>
        <p:spPr>
          <a:xfrm>
            <a:off x="6654801" y="1270208"/>
            <a:ext cx="3717925" cy="400110"/>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a. UX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gì</a:t>
            </a:r>
            <a:r>
              <a:rPr lang="en-US" sz="2000" dirty="0">
                <a:solidFill>
                  <a:schemeClr val="bg1"/>
                </a:solidFill>
                <a:latin typeface="Arial" panose="020B0604020202020204" pitchFamily="34" charset="0"/>
                <a:cs typeface="Arial" panose="020B0604020202020204" pitchFamily="34" charset="0"/>
              </a:rPr>
              <a:t> ?</a:t>
            </a:r>
          </a:p>
        </p:txBody>
      </p:sp>
      <p:sp>
        <p:nvSpPr>
          <p:cNvPr id="18" name="Rectangle 17">
            <a:extLst>
              <a:ext uri="{FF2B5EF4-FFF2-40B4-BE49-F238E27FC236}">
                <a16:creationId xmlns:a16="http://schemas.microsoft.com/office/drawing/2014/main" id="{49B75FDC-3558-4395-9174-4F420FD52CAE}"/>
              </a:ext>
            </a:extLst>
          </p:cNvPr>
          <p:cNvSpPr/>
          <p:nvPr/>
        </p:nvSpPr>
        <p:spPr>
          <a:xfrm>
            <a:off x="6654798" y="1772324"/>
            <a:ext cx="5537199" cy="707886"/>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b.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yếu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tạo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trải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nghiệm</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người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dùng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tốt</a:t>
            </a:r>
            <a:endParaRPr lang="en-US" sz="2000" dirty="0">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8A719A8-D999-47F2-8FE3-C0F975B81B28}"/>
              </a:ext>
            </a:extLst>
          </p:cNvPr>
          <p:cNvSpPr/>
          <p:nvPr/>
        </p:nvSpPr>
        <p:spPr>
          <a:xfrm>
            <a:off x="6230498" y="2556724"/>
            <a:ext cx="3717925" cy="400110"/>
          </a:xfrm>
          <a:prstGeom prst="rect">
            <a:avLst/>
          </a:prstGeom>
        </p:spPr>
        <p:txBody>
          <a:bodyPr wrap="square">
            <a:spAutoFit/>
          </a:bodyPr>
          <a:lstStyle/>
          <a:p>
            <a:pPr lvl="1"/>
            <a:r>
              <a:rPr lang="en-US" sz="2000" dirty="0">
                <a:solidFill>
                  <a:schemeClr val="bg1"/>
                </a:solidFill>
                <a:latin typeface="Arial" panose="020B0604020202020204" pitchFamily="34" charset="0"/>
                <a:cs typeface="Arial" panose="020B0604020202020204" pitchFamily="34" charset="0"/>
              </a:rPr>
              <a:t>c. </a:t>
            </a:r>
            <a:r>
              <a:rPr lang="en-US" sz="2000" dirty="0" err="1">
                <a:solidFill>
                  <a:schemeClr val="bg1"/>
                </a:solidFill>
                <a:latin typeface="Arial" panose="020B0604020202020204" pitchFamily="34" charset="0"/>
                <a:cs typeface="Arial" panose="020B0604020202020204" pitchFamily="34" charset="0"/>
              </a:rPr>
              <a:t>Quy</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kế</a:t>
            </a:r>
            <a:r>
              <a:rPr lang="en-US" sz="2000" dirty="0">
                <a:solidFill>
                  <a:schemeClr val="bg1"/>
                </a:solidFill>
                <a:latin typeface="Arial" panose="020B0604020202020204" pitchFamily="34" charset="0"/>
                <a:cs typeface="Arial" panose="020B0604020202020204" pitchFamily="34" charset="0"/>
              </a:rPr>
              <a:t> UI/UX</a:t>
            </a:r>
          </a:p>
        </p:txBody>
      </p:sp>
      <p:sp>
        <p:nvSpPr>
          <p:cNvPr id="22" name="Rectangle 21">
            <a:extLst>
              <a:ext uri="{FF2B5EF4-FFF2-40B4-BE49-F238E27FC236}">
                <a16:creationId xmlns:a16="http://schemas.microsoft.com/office/drawing/2014/main" id="{CC256F02-E3E1-4CAA-A091-A50AD4AA9579}"/>
              </a:ext>
            </a:extLst>
          </p:cNvPr>
          <p:cNvSpPr/>
          <p:nvPr/>
        </p:nvSpPr>
        <p:spPr>
          <a:xfrm>
            <a:off x="6654798" y="3020450"/>
            <a:ext cx="3717925" cy="400110"/>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d. </a:t>
            </a:r>
            <a:r>
              <a:rPr lang="en-US" sz="2000" dirty="0" err="1">
                <a:solidFill>
                  <a:schemeClr val="bg1"/>
                </a:solidFill>
                <a:latin typeface="Arial" panose="020B0604020202020204" pitchFamily="34" charset="0"/>
                <a:cs typeface="Arial" panose="020B0604020202020204" pitchFamily="34" charset="0"/>
              </a:rPr>
              <a:t>Phương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pháp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phối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màu</a:t>
            </a:r>
            <a:endParaRPr lang="en-US" sz="20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CC256F02-E3E1-4CAA-A091-A50AD4AA9579}"/>
              </a:ext>
            </a:extLst>
          </p:cNvPr>
          <p:cNvSpPr/>
          <p:nvPr/>
        </p:nvSpPr>
        <p:spPr>
          <a:xfrm>
            <a:off x="6654799" y="3433459"/>
            <a:ext cx="3717925" cy="400110"/>
          </a:xfrm>
          <a:prstGeom prst="rect">
            <a:avLst/>
          </a:prstGeom>
        </p:spPr>
        <p:txBody>
          <a:bodyPr wrap="square">
            <a:spAutoFit/>
          </a:bodyPr>
          <a:lstStyle/>
          <a:p>
            <a:r>
              <a:rPr lang="en-US" sz="2000" dirty="0">
                <a:solidFill>
                  <a:schemeClr val="bg1"/>
                </a:solidFill>
                <a:latin typeface="Arial" panose="020B0604020202020204" pitchFamily="34" charset="0"/>
                <a:cs typeface="Arial" panose="020B0604020202020204" pitchFamily="34" charset="0"/>
              </a:rPr>
              <a:t>e. </a:t>
            </a:r>
            <a:r>
              <a:rPr lang="en-US" sz="2000" dirty="0" err="1">
                <a:solidFill>
                  <a:schemeClr val="bg1"/>
                </a:solidFill>
                <a:latin typeface="Arial" panose="020B0604020202020204" pitchFamily="34" charset="0"/>
                <a:cs typeface="Arial" panose="020B0604020202020204" pitchFamily="34" charset="0"/>
              </a:rPr>
              <a:t>Nguyên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tắc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thiết</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kế</a:t>
            </a:r>
            <a:endParaRPr lang="en-US" sz="2000"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6654800" y="3826960"/>
            <a:ext cx="3204723"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f. </a:t>
            </a:r>
            <a:r>
              <a:rPr lang="en-US" dirty="0" err="1">
                <a:solidFill>
                  <a:schemeClr val="bg1"/>
                </a:solidFill>
                <a:latin typeface="Arial" panose="020B0604020202020204" pitchFamily="34" charset="0"/>
                <a:cs typeface="Arial" panose="020B0604020202020204" pitchFamily="34" charset="0"/>
              </a:rPr>
              <a:t>Cơ</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sở</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lý</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thuyết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về</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kiểu</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chữ</a:t>
            </a:r>
            <a:endParaRPr lang="en-US"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6654800" y="4236824"/>
            <a:ext cx="2472793"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g. </a:t>
            </a:r>
            <a:r>
              <a:rPr lang="en-US" dirty="0" err="1">
                <a:solidFill>
                  <a:schemeClr val="bg1"/>
                </a:solidFill>
                <a:latin typeface="Arial" panose="020B0604020202020204" pitchFamily="34" charset="0"/>
                <a:cs typeface="Arial" panose="020B0604020202020204" pitchFamily="34" charset="0"/>
              </a:rPr>
              <a:t>Kích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thước</a:t>
            </a:r>
            <a:r>
              <a:rPr lang="en-US" dirty="0">
                <a:solidFill>
                  <a:schemeClr val="bg1"/>
                </a:solidFill>
                <a:latin typeface="Arial" panose="020B0604020202020204" pitchFamily="34" charset="0"/>
                <a:cs typeface="Arial" panose="020B0604020202020204" pitchFamily="34" charset="0"/>
              </a:rPr>
              <a:t> Website</a:t>
            </a:r>
          </a:p>
        </p:txBody>
      </p:sp>
      <p:sp>
        <p:nvSpPr>
          <p:cNvPr id="4" name="Date Placeholder 3"/>
          <p:cNvSpPr>
            <a:spLocks noGrp="1"/>
          </p:cNvSpPr>
          <p:nvPr>
            <p:ph type="dt" sz="half" idx="10"/>
          </p:nvPr>
        </p:nvSpPr>
        <p:spPr/>
        <p:txBody>
          <a:bodyPr/>
          <a:lstStyle/>
          <a:p>
            <a:fld id="{38111CA4-02C5-4FA9-A496-DD2DA8392862}" type="datetime1">
              <a:rPr lang="en-US" smtClean="0"/>
              <a:t>11/13/2022</a:t>
            </a:fld>
            <a:endParaRPr lang="en-US" dirty="0"/>
          </a:p>
        </p:txBody>
      </p:sp>
      <p:sp>
        <p:nvSpPr>
          <p:cNvPr id="6" name="Slide Number Placeholder 5"/>
          <p:cNvSpPr>
            <a:spLocks noGrp="1"/>
          </p:cNvSpPr>
          <p:nvPr>
            <p:ph type="sldNum" sz="quarter" idx="12"/>
          </p:nvPr>
        </p:nvSpPr>
        <p:spPr/>
        <p:txBody>
          <a:bodyPr/>
          <a:lstStyle/>
          <a:p>
            <a:fld id="{B63FF09D-70E4-40DC-8700-1A0059E90900}" type="slidenum">
              <a:rPr lang="en-US" smtClean="0"/>
              <a:t>14</a:t>
            </a:fld>
            <a:endParaRPr lang="en-US" dirty="0"/>
          </a:p>
        </p:txBody>
      </p:sp>
    </p:spTree>
    <p:extLst>
      <p:ext uri="{BB962C8B-B14F-4D97-AF65-F5344CB8AC3E}">
        <p14:creationId xmlns:p14="http://schemas.microsoft.com/office/powerpoint/2010/main" val="23653425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0" grpId="0"/>
      <p:bldP spid="22" grpId="0"/>
      <p:bldP spid="24" grpId="0"/>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latlay photography of five latte cups">
            <a:extLst>
              <a:ext uri="{FF2B5EF4-FFF2-40B4-BE49-F238E27FC236}">
                <a16:creationId xmlns:a16="http://schemas.microsoft.com/office/drawing/2014/main" id="{5569725D-BB01-442A-9945-A7BB16DC8A6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9514" b="2951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A675EDE-0525-485C-B3D0-BA9D51E6CCF9}"/>
              </a:ext>
            </a:extLst>
          </p:cNvPr>
          <p:cNvSpPr/>
          <p:nvPr/>
        </p:nvSpPr>
        <p:spPr>
          <a:xfrm>
            <a:off x="0" y="1993900"/>
            <a:ext cx="12192000" cy="1752600"/>
          </a:xfrm>
          <a:prstGeom prst="rect">
            <a:avLst/>
          </a:prstGeom>
          <a:solidFill>
            <a:srgbClr val="733D25">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E54546-32EA-466D-8BDC-BA34943D07A7}"/>
              </a:ext>
            </a:extLst>
          </p:cNvPr>
          <p:cNvSpPr txBox="1"/>
          <p:nvPr/>
        </p:nvSpPr>
        <p:spPr>
          <a:xfrm>
            <a:off x="546101" y="2421328"/>
            <a:ext cx="9304299"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7. </a:t>
            </a:r>
            <a:r>
              <a:rPr lang="en-US" sz="4000" b="1" dirty="0" err="1">
                <a:solidFill>
                  <a:schemeClr val="bg1"/>
                </a:solidFill>
                <a:latin typeface="Arial" panose="020B0604020202020204" pitchFamily="34" charset="0"/>
                <a:cs typeface="Arial" panose="020B0604020202020204" pitchFamily="34" charset="0"/>
              </a:rPr>
              <a:t>Phân</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tích</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và</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thiết</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kế</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hệ</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thống</a:t>
            </a:r>
            <a:endParaRPr lang="en-US" sz="4000" b="1"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F0A6A03-6D0A-4C79-83CF-3B7BA2E654B9}"/>
              </a:ext>
            </a:extLst>
          </p:cNvPr>
          <p:cNvSpPr txBox="1"/>
          <p:nvPr/>
        </p:nvSpPr>
        <p:spPr>
          <a:xfrm>
            <a:off x="6477960" y="2836377"/>
            <a:ext cx="1087031" cy="769441"/>
          </a:xfrm>
          <a:prstGeom prst="rect">
            <a:avLst/>
          </a:prstGeom>
          <a:noFill/>
        </p:spPr>
        <p:txBody>
          <a:bodyPr wrap="square" rtlCol="0">
            <a:spAutoFit/>
          </a:bodyPr>
          <a:lstStyle/>
          <a:p>
            <a:pPr algn="ctr"/>
            <a:r>
              <a:rPr lang="en-US" sz="4400" b="1" dirty="0">
                <a:solidFill>
                  <a:srgbClr val="733D25"/>
                </a:solidFill>
              </a:rPr>
              <a:t>90</a:t>
            </a:r>
            <a:r>
              <a:rPr lang="en-US" sz="1200" b="1" dirty="0">
                <a:solidFill>
                  <a:srgbClr val="733D25"/>
                </a:solidFill>
              </a:rPr>
              <a:t>%</a:t>
            </a:r>
            <a:endParaRPr lang="en-US" sz="800" b="1" dirty="0">
              <a:solidFill>
                <a:schemeClr val="bg1">
                  <a:lumMod val="65000"/>
                </a:schemeClr>
              </a:solidFill>
            </a:endParaRPr>
          </a:p>
        </p:txBody>
      </p:sp>
      <p:sp>
        <p:nvSpPr>
          <p:cNvPr id="2" name="TextBox 1"/>
          <p:cNvSpPr txBox="1"/>
          <p:nvPr/>
        </p:nvSpPr>
        <p:spPr>
          <a:xfrm>
            <a:off x="600075" y="3871454"/>
            <a:ext cx="10991850" cy="2031325"/>
          </a:xfrm>
          <a:prstGeom prst="rect">
            <a:avLst/>
          </a:prstGeom>
          <a:noFill/>
        </p:spPr>
        <p:txBody>
          <a:bodyPr wrap="square" rtlCol="0">
            <a:spAutoFit/>
          </a:bodyPr>
          <a:lstStyle/>
          <a:p>
            <a:pPr>
              <a:lnSpc>
                <a:spcPct val="150000"/>
              </a:lnSpc>
            </a:pPr>
            <a:r>
              <a:rPr lang="en-US" sz="2800" dirty="0">
                <a:solidFill>
                  <a:schemeClr val="accent2">
                    <a:lumMod val="50000"/>
                  </a:schemeClr>
                </a:solidFill>
                <a:latin typeface="Arial" panose="020B0604020202020204" pitchFamily="34" charset="0"/>
                <a:cs typeface="Arial" panose="020B0604020202020204" pitchFamily="34" charset="0"/>
              </a:rPr>
              <a:t>7.1. </a:t>
            </a:r>
            <a:r>
              <a:rPr lang="en-US" sz="2800" dirty="0" err="1">
                <a:solidFill>
                  <a:schemeClr val="accent2">
                    <a:lumMod val="50000"/>
                  </a:schemeClr>
                </a:solidFill>
                <a:latin typeface="Arial" panose="020B0604020202020204" pitchFamily="34" charset="0"/>
                <a:cs typeface="Arial" panose="020B0604020202020204" pitchFamily="34" charset="0"/>
              </a:rPr>
              <a:t>Phân</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tích</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quy</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trình</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nghiệp</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vụ</a:t>
            </a:r>
            <a:endParaRPr lang="en-US" sz="28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800" dirty="0">
                <a:solidFill>
                  <a:schemeClr val="accent2">
                    <a:lumMod val="50000"/>
                  </a:schemeClr>
                </a:solidFill>
                <a:latin typeface="Arial" panose="020B0604020202020204" pitchFamily="34" charset="0"/>
                <a:cs typeface="Arial" panose="020B0604020202020204" pitchFamily="34" charset="0"/>
              </a:rPr>
              <a:t>7.2 </a:t>
            </a:r>
            <a:r>
              <a:rPr lang="en-US" sz="2800" dirty="0" err="1">
                <a:solidFill>
                  <a:schemeClr val="accent2">
                    <a:lumMod val="50000"/>
                  </a:schemeClr>
                </a:solidFill>
                <a:latin typeface="Arial" panose="020B0604020202020204" pitchFamily="34" charset="0"/>
                <a:cs typeface="Arial" panose="020B0604020202020204" pitchFamily="34" charset="0"/>
              </a:rPr>
              <a:t>Phân</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tích</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chức</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năng</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nghiệp</a:t>
            </a:r>
            <a:r>
              <a:rPr lang="en-US" sz="2800" dirty="0">
                <a:solidFill>
                  <a:schemeClr val="accent2">
                    <a:lumMod val="50000"/>
                  </a:schemeClr>
                </a:solidFill>
                <a:latin typeface="Arial" panose="020B0604020202020204" pitchFamily="34" charset="0"/>
                <a:cs typeface="Arial" panose="020B0604020202020204" pitchFamily="34" charset="0"/>
              </a:rPr>
              <a:t> </a:t>
            </a:r>
            <a:r>
              <a:rPr lang="en-US" sz="2800" dirty="0" err="1">
                <a:solidFill>
                  <a:schemeClr val="accent2">
                    <a:lumMod val="50000"/>
                  </a:schemeClr>
                </a:solidFill>
                <a:latin typeface="Arial" panose="020B0604020202020204" pitchFamily="34" charset="0"/>
                <a:cs typeface="Arial" panose="020B0604020202020204" pitchFamily="34" charset="0"/>
              </a:rPr>
              <a:t>vụ</a:t>
            </a:r>
            <a:endParaRPr lang="en-US" sz="28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endParaRPr lang="en-US" sz="2800" dirty="0">
              <a:solidFill>
                <a:schemeClr val="accent2">
                  <a:lumMod val="50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9E16B9FB-87AC-4212-978B-C9954F99C760}" type="datetime1">
              <a:rPr lang="en-US" smtClean="0"/>
              <a:t>11/13/2022</a:t>
            </a:fld>
            <a:endParaRPr lang="en-US"/>
          </a:p>
        </p:txBody>
      </p:sp>
      <p:sp>
        <p:nvSpPr>
          <p:cNvPr id="5" name="Slide Number Placeholder 4"/>
          <p:cNvSpPr>
            <a:spLocks noGrp="1"/>
          </p:cNvSpPr>
          <p:nvPr>
            <p:ph type="sldNum" sz="quarter" idx="12"/>
          </p:nvPr>
        </p:nvSpPr>
        <p:spPr/>
        <p:txBody>
          <a:bodyPr/>
          <a:lstStyle/>
          <a:p>
            <a:fld id="{B63FF09D-70E4-40DC-8700-1A0059E90900}" type="slidenum">
              <a:rPr lang="en-US" smtClean="0"/>
              <a:t>15</a:t>
            </a:fld>
            <a:endParaRPr lang="en-US"/>
          </a:p>
        </p:txBody>
      </p:sp>
    </p:spTree>
    <p:extLst>
      <p:ext uri="{BB962C8B-B14F-4D97-AF65-F5344CB8AC3E}">
        <p14:creationId xmlns:p14="http://schemas.microsoft.com/office/powerpoint/2010/main" val="26409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barn(inVertical)">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75000"/>
                  </a:schemeClr>
                </a:solidFill>
                <a:latin typeface="+mj-lt"/>
                <a:cs typeface="Arial" panose="020B0604020202020204" pitchFamily="34" charset="0"/>
              </a:rPr>
              <a:t>7.1 </a:t>
            </a:r>
            <a:r>
              <a:rPr lang="en-US" sz="3600" b="1" dirty="0" err="1">
                <a:solidFill>
                  <a:schemeClr val="accent2">
                    <a:lumMod val="75000"/>
                  </a:schemeClr>
                </a:solidFill>
                <a:latin typeface="+mj-lt"/>
                <a:cs typeface="Arial" panose="020B0604020202020204" pitchFamily="34" charset="0"/>
              </a:rPr>
              <a:t>Phân</a:t>
            </a:r>
            <a:r>
              <a:rPr lang="en-US" sz="3600" b="1" dirty="0">
                <a:solidFill>
                  <a:schemeClr val="accent2">
                    <a:lumMod val="75000"/>
                  </a:schemeClr>
                </a:solidFill>
                <a:latin typeface="+mj-lt"/>
                <a:cs typeface="Arial" panose="020B0604020202020204" pitchFamily="34" charset="0"/>
              </a:rPr>
              <a:t> </a:t>
            </a:r>
            <a:r>
              <a:rPr lang="en-US" sz="3600" b="1" dirty="0" err="1">
                <a:solidFill>
                  <a:schemeClr val="accent2">
                    <a:lumMod val="75000"/>
                  </a:schemeClr>
                </a:solidFill>
                <a:latin typeface="+mj-lt"/>
                <a:cs typeface="Arial" panose="020B0604020202020204" pitchFamily="34" charset="0"/>
              </a:rPr>
              <a:t>tích</a:t>
            </a:r>
            <a:r>
              <a:rPr lang="en-US" sz="3600" b="1" dirty="0">
                <a:solidFill>
                  <a:schemeClr val="accent2">
                    <a:lumMod val="75000"/>
                  </a:schemeClr>
                </a:solidFill>
                <a:latin typeface="+mj-lt"/>
                <a:cs typeface="Arial" panose="020B0604020202020204" pitchFamily="34" charset="0"/>
              </a:rPr>
              <a:t> </a:t>
            </a:r>
            <a:r>
              <a:rPr lang="en-US" sz="3600" b="1" dirty="0" err="1">
                <a:solidFill>
                  <a:schemeClr val="accent2">
                    <a:lumMod val="75000"/>
                  </a:schemeClr>
                </a:solidFill>
                <a:latin typeface="+mj-lt"/>
                <a:cs typeface="Arial" panose="020B0604020202020204" pitchFamily="34" charset="0"/>
              </a:rPr>
              <a:t>quy</a:t>
            </a:r>
            <a:r>
              <a:rPr lang="en-US" sz="3600" b="1" dirty="0">
                <a:solidFill>
                  <a:schemeClr val="accent2">
                    <a:lumMod val="75000"/>
                  </a:schemeClr>
                </a:solidFill>
                <a:latin typeface="+mj-lt"/>
                <a:cs typeface="Arial" panose="020B0604020202020204" pitchFamily="34" charset="0"/>
              </a:rPr>
              <a:t> </a:t>
            </a:r>
            <a:r>
              <a:rPr lang="en-US" sz="3600" b="1" dirty="0" err="1">
                <a:solidFill>
                  <a:schemeClr val="accent2">
                    <a:lumMod val="75000"/>
                  </a:schemeClr>
                </a:solidFill>
                <a:latin typeface="+mj-lt"/>
                <a:cs typeface="Arial" panose="020B0604020202020204" pitchFamily="34" charset="0"/>
              </a:rPr>
              <a:t>trình</a:t>
            </a:r>
            <a:r>
              <a:rPr lang="en-US" sz="3600" b="1" dirty="0">
                <a:solidFill>
                  <a:schemeClr val="accent2">
                    <a:lumMod val="75000"/>
                  </a:schemeClr>
                </a:solidFill>
                <a:latin typeface="+mj-lt"/>
                <a:cs typeface="Arial" panose="020B0604020202020204" pitchFamily="34" charset="0"/>
              </a:rPr>
              <a:t> </a:t>
            </a:r>
            <a:r>
              <a:rPr lang="en-US" sz="3600" b="1" dirty="0" err="1">
                <a:solidFill>
                  <a:schemeClr val="accent2">
                    <a:lumMod val="75000"/>
                  </a:schemeClr>
                </a:solidFill>
                <a:latin typeface="+mj-lt"/>
                <a:cs typeface="Arial" panose="020B0604020202020204" pitchFamily="34" charset="0"/>
              </a:rPr>
              <a:t>nghiệp</a:t>
            </a:r>
            <a:r>
              <a:rPr lang="en-US" sz="3600" b="1" dirty="0">
                <a:solidFill>
                  <a:schemeClr val="accent2">
                    <a:lumMod val="75000"/>
                  </a:schemeClr>
                </a:solidFill>
                <a:latin typeface="+mj-lt"/>
                <a:cs typeface="Arial" panose="020B0604020202020204" pitchFamily="34" charset="0"/>
              </a:rPr>
              <a:t> </a:t>
            </a:r>
            <a:r>
              <a:rPr lang="en-US" sz="3600" b="1" dirty="0" err="1">
                <a:solidFill>
                  <a:schemeClr val="accent2">
                    <a:lumMod val="75000"/>
                  </a:schemeClr>
                </a:solidFill>
                <a:latin typeface="+mj-lt"/>
                <a:cs typeface="Arial" panose="020B0604020202020204" pitchFamily="34" charset="0"/>
              </a:rPr>
              <a:t>vụ</a:t>
            </a:r>
            <a:r>
              <a:rPr lang="en-US" sz="3600" b="1" dirty="0">
                <a:solidFill>
                  <a:schemeClr val="accent2">
                    <a:lumMod val="75000"/>
                  </a:schemeClr>
                </a:solidFill>
                <a:latin typeface="+mj-lt"/>
                <a:cs typeface="Arial" panose="020B0604020202020204" pitchFamily="34" charset="0"/>
              </a:rPr>
              <a:t> </a:t>
            </a:r>
          </a:p>
        </p:txBody>
      </p:sp>
      <p:sp>
        <p:nvSpPr>
          <p:cNvPr id="3" name="TextBox 2"/>
          <p:cNvSpPr txBox="1"/>
          <p:nvPr/>
        </p:nvSpPr>
        <p:spPr>
          <a:xfrm>
            <a:off x="624113" y="1364343"/>
            <a:ext cx="9820049" cy="5632311"/>
          </a:xfrm>
          <a:prstGeom prst="rect">
            <a:avLst/>
          </a:prstGeom>
          <a:noFill/>
        </p:spPr>
        <p:txBody>
          <a:bodyPr wrap="square" rtlCol="0">
            <a:spAutoFit/>
          </a:bodyPr>
          <a:lstStyle/>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đăng </a:t>
            </a:r>
            <a:r>
              <a:rPr lang="en-US" sz="2400" dirty="0" err="1">
                <a:solidFill>
                  <a:schemeClr val="accent2">
                    <a:lumMod val="75000"/>
                  </a:schemeClr>
                </a:solidFill>
                <a:latin typeface="Arial" panose="020B0604020202020204" pitchFamily="34" charset="0"/>
                <a:cs typeface="Arial" panose="020B0604020202020204" pitchFamily="34" charset="0"/>
              </a:rPr>
              <a:t>kí</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tài</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khoản</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đăng </a:t>
            </a:r>
            <a:r>
              <a:rPr lang="en-US" sz="2400" dirty="0" err="1">
                <a:solidFill>
                  <a:schemeClr val="accent2">
                    <a:lumMod val="75000"/>
                  </a:schemeClr>
                </a:solidFill>
                <a:latin typeface="Arial" panose="020B0604020202020204" pitchFamily="34" charset="0"/>
                <a:cs typeface="Arial" panose="020B0604020202020204" pitchFamily="34" charset="0"/>
              </a:rPr>
              <a:t>nhập</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đăng ký </a:t>
            </a:r>
            <a:r>
              <a:rPr lang="en-US" sz="2400" dirty="0" err="1">
                <a:solidFill>
                  <a:schemeClr val="accent2">
                    <a:lumMod val="75000"/>
                  </a:schemeClr>
                </a:solidFill>
                <a:latin typeface="Arial" panose="020B0604020202020204" pitchFamily="34" charset="0"/>
                <a:cs typeface="Arial" panose="020B0604020202020204" pitchFamily="34" charset="0"/>
              </a:rPr>
              <a:t>nhận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thông</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báo</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đặt</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hàng</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nộp</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hồ</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sơ</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ứng</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tuyển</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quản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lý</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thông</a:t>
            </a:r>
            <a:r>
              <a:rPr lang="en-US" sz="2400" dirty="0">
                <a:solidFill>
                  <a:schemeClr val="accent2">
                    <a:lumMod val="75000"/>
                  </a:schemeClr>
                </a:solidFill>
                <a:latin typeface="Arial" panose="020B0604020202020204" pitchFamily="34" charset="0"/>
                <a:cs typeface="Arial" panose="020B0604020202020204" pitchFamily="34" charset="0"/>
              </a:rPr>
              <a:t> tin </a:t>
            </a:r>
            <a:r>
              <a:rPr lang="en-US" sz="2400" dirty="0" err="1">
                <a:solidFill>
                  <a:schemeClr val="accent2">
                    <a:lumMod val="75000"/>
                  </a:schemeClr>
                </a:solidFill>
                <a:latin typeface="Arial" panose="020B0604020202020204" pitchFamily="34" charset="0"/>
                <a:cs typeface="Arial" panose="020B0604020202020204" pitchFamily="34" charset="0"/>
              </a:rPr>
              <a:t>tài</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khoản</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xem</a:t>
            </a:r>
            <a:r>
              <a:rPr lang="en-US" sz="2400" dirty="0">
                <a:solidFill>
                  <a:schemeClr val="accent2">
                    <a:lumMod val="75000"/>
                  </a:schemeClr>
                </a:solidFill>
                <a:latin typeface="Arial" panose="020B0604020202020204" pitchFamily="34" charset="0"/>
                <a:cs typeface="Arial" panose="020B0604020202020204" pitchFamily="34" charset="0"/>
              </a:rPr>
              <a:t> tin </a:t>
            </a:r>
            <a:r>
              <a:rPr lang="en-US" sz="2400" dirty="0" err="1">
                <a:solidFill>
                  <a:schemeClr val="accent2">
                    <a:lumMod val="75000"/>
                  </a:schemeClr>
                </a:solidFill>
                <a:latin typeface="Arial" panose="020B0604020202020204" pitchFamily="34" charset="0"/>
                <a:cs typeface="Arial" panose="020B0604020202020204" pitchFamily="34" charset="0"/>
              </a:rPr>
              <a:t>tức</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xem</a:t>
            </a:r>
            <a:r>
              <a:rPr lang="en-US" sz="2400" dirty="0">
                <a:solidFill>
                  <a:schemeClr val="accent2">
                    <a:lumMod val="75000"/>
                  </a:schemeClr>
                </a:solidFill>
                <a:latin typeface="Arial" panose="020B0604020202020204" pitchFamily="34" charset="0"/>
                <a:cs typeface="Arial" panose="020B0604020202020204" pitchFamily="34" charset="0"/>
              </a:rPr>
              <a:t> tin </a:t>
            </a:r>
            <a:r>
              <a:rPr lang="en-US" sz="2400" dirty="0" err="1">
                <a:solidFill>
                  <a:schemeClr val="accent2">
                    <a:lumMod val="75000"/>
                  </a:schemeClr>
                </a:solidFill>
                <a:latin typeface="Arial" panose="020B0604020202020204" pitchFamily="34" charset="0"/>
                <a:cs typeface="Arial" panose="020B0604020202020204" pitchFamily="34" charset="0"/>
              </a:rPr>
              <a:t>tức</a:t>
            </a:r>
            <a:r>
              <a:rPr lang="en-US" sz="2400" dirty="0">
                <a:solidFill>
                  <a:schemeClr val="accent2">
                    <a:lumMod val="75000"/>
                  </a:schemeClr>
                </a:solidFill>
                <a:latin typeface="Arial" panose="020B0604020202020204" pitchFamily="34" charset="0"/>
                <a:cs typeface="Arial" panose="020B0604020202020204" pitchFamily="34" charset="0"/>
              </a:rPr>
              <a:t> chi </a:t>
            </a:r>
            <a:r>
              <a:rPr lang="en-US" sz="2400" dirty="0" err="1">
                <a:solidFill>
                  <a:schemeClr val="accent2">
                    <a:lumMod val="75000"/>
                  </a:schemeClr>
                </a:solidFill>
                <a:latin typeface="Arial" panose="020B0604020202020204" pitchFamily="34" charset="0"/>
                <a:cs typeface="Arial" panose="020B0604020202020204" pitchFamily="34" charset="0"/>
              </a:rPr>
              <a:t>tiết</a:t>
            </a:r>
            <a:r>
              <a:rPr lang="en-US" sz="2400" dirty="0">
                <a:solidFill>
                  <a:schemeClr val="accent2">
                    <a:lumMod val="75000"/>
                  </a:schemeClr>
                </a:solidFill>
                <a:latin typeface="Arial" panose="020B0604020202020204" pitchFamily="34" charset="0"/>
                <a:cs typeface="Arial" panose="020B0604020202020204" pitchFamily="34" charset="0"/>
              </a:rPr>
              <a:t> đơn hang</a:t>
            </a: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huỷ</a:t>
            </a:r>
            <a:r>
              <a:rPr lang="en-US" sz="2400" dirty="0">
                <a:solidFill>
                  <a:schemeClr val="accent2">
                    <a:lumMod val="75000"/>
                  </a:schemeClr>
                </a:solidFill>
                <a:latin typeface="Arial" panose="020B0604020202020204" pitchFamily="34" charset="0"/>
                <a:cs typeface="Arial" panose="020B0604020202020204" pitchFamily="34" charset="0"/>
              </a:rPr>
              <a:t> đơn hang</a:t>
            </a: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đăng </a:t>
            </a:r>
            <a:r>
              <a:rPr lang="en-US" sz="2400" dirty="0" err="1">
                <a:solidFill>
                  <a:schemeClr val="accent2">
                    <a:lumMod val="75000"/>
                  </a:schemeClr>
                </a:solidFill>
                <a:latin typeface="Arial" panose="020B0604020202020204" pitchFamily="34" charset="0"/>
                <a:cs typeface="Arial" panose="020B0604020202020204" pitchFamily="34" charset="0"/>
              </a:rPr>
              <a:t>thông</a:t>
            </a:r>
            <a:r>
              <a:rPr lang="en-US" sz="2400" dirty="0">
                <a:solidFill>
                  <a:schemeClr val="accent2">
                    <a:lumMod val="75000"/>
                  </a:schemeClr>
                </a:solidFill>
                <a:latin typeface="Arial" panose="020B0604020202020204" pitchFamily="34" charset="0"/>
                <a:cs typeface="Arial" panose="020B0604020202020204" pitchFamily="34" charset="0"/>
              </a:rPr>
              <a:t> tin </a:t>
            </a:r>
            <a:r>
              <a:rPr lang="en-US" sz="2400" dirty="0" err="1">
                <a:solidFill>
                  <a:schemeClr val="accent2">
                    <a:lumMod val="75000"/>
                  </a:schemeClr>
                </a:solidFill>
                <a:latin typeface="Arial" panose="020B0604020202020204" pitchFamily="34" charset="0"/>
                <a:cs typeface="Arial" panose="020B0604020202020204" pitchFamily="34" charset="0"/>
              </a:rPr>
              <a:t>sản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phẩm</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đánh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giá</a:t>
            </a:r>
            <a:r>
              <a:rPr lang="en-US" sz="2400" dirty="0">
                <a:solidFill>
                  <a:schemeClr val="accent2">
                    <a:lumMod val="75000"/>
                  </a:schemeClr>
                </a:solidFill>
                <a:latin typeface="Arial" panose="020B0604020202020204" pitchFamily="34" charset="0"/>
                <a:cs typeface="Arial" panose="020B0604020202020204" pitchFamily="34" charset="0"/>
              </a:rPr>
              <a:t> đơn, </a:t>
            </a:r>
            <a:r>
              <a:rPr lang="en-US" sz="2400" dirty="0" err="1">
                <a:solidFill>
                  <a:schemeClr val="accent2">
                    <a:lumMod val="75000"/>
                  </a:schemeClr>
                </a:solidFill>
                <a:latin typeface="Arial" panose="020B0604020202020204" pitchFamily="34" charset="0"/>
                <a:cs typeface="Arial" panose="020B0604020202020204" pitchFamily="34" charset="0"/>
              </a:rPr>
              <a:t>mua</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lại</a:t>
            </a:r>
            <a:r>
              <a:rPr lang="en-US" sz="2400" dirty="0">
                <a:solidFill>
                  <a:schemeClr val="accent2">
                    <a:lumMod val="75000"/>
                  </a:schemeClr>
                </a:solidFill>
                <a:latin typeface="Arial" panose="020B0604020202020204" pitchFamily="34" charset="0"/>
                <a:cs typeface="Arial" panose="020B0604020202020204" pitchFamily="34" charset="0"/>
              </a:rPr>
              <a:t> hang</a:t>
            </a: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đăng tin </a:t>
            </a:r>
            <a:r>
              <a:rPr lang="en-US" sz="2400" dirty="0" err="1">
                <a:solidFill>
                  <a:schemeClr val="accent2">
                    <a:lumMod val="75000"/>
                  </a:schemeClr>
                </a:solidFill>
                <a:latin typeface="Arial" panose="020B0604020202020204" pitchFamily="34" charset="0"/>
                <a:cs typeface="Arial" panose="020B0604020202020204" pitchFamily="34" charset="0"/>
              </a:rPr>
              <a:t>tức</a:t>
            </a:r>
            <a:r>
              <a:rPr lang="en-US" sz="2400" dirty="0">
                <a:solidFill>
                  <a:schemeClr val="accent2">
                    <a:lumMod val="75000"/>
                  </a:schemeClr>
                </a:solidFill>
                <a:latin typeface="Arial" panose="020B0604020202020204" pitchFamily="34" charset="0"/>
                <a:cs typeface="Arial" panose="020B0604020202020204" pitchFamily="34" charset="0"/>
              </a:rPr>
              <a:t>, tin </a:t>
            </a:r>
            <a:r>
              <a:rPr lang="en-US" sz="2400" dirty="0" err="1">
                <a:solidFill>
                  <a:schemeClr val="accent2">
                    <a:lumMod val="75000"/>
                  </a:schemeClr>
                </a:solidFill>
                <a:latin typeface="Arial" panose="020B0604020202020204" pitchFamily="34" charset="0"/>
                <a:cs typeface="Arial" panose="020B0604020202020204" pitchFamily="34" charset="0"/>
              </a:rPr>
              <a:t>tuyển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dụng</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sản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phẩm</a:t>
            </a:r>
            <a:r>
              <a:rPr lang="en-US" sz="2400" dirty="0">
                <a:solidFill>
                  <a:schemeClr val="accent2">
                    <a:lumMod val="75000"/>
                  </a:schemeClr>
                </a:solidFill>
                <a:latin typeface="Arial" panose="020B0604020202020204" pitchFamily="34" charset="0"/>
                <a:cs typeface="Arial" panose="020B0604020202020204" pitchFamily="34" charset="0"/>
              </a:rPr>
              <a:t>, đơn hang </a:t>
            </a:r>
            <a:r>
              <a:rPr lang="en-US" sz="2400" dirty="0" err="1">
                <a:solidFill>
                  <a:schemeClr val="accent2">
                    <a:lumMod val="75000"/>
                  </a:schemeClr>
                </a:solidFill>
                <a:latin typeface="Arial" panose="020B0604020202020204" pitchFamily="34" charset="0"/>
                <a:cs typeface="Arial" panose="020B0604020202020204" pitchFamily="34" charset="0"/>
              </a:rPr>
              <a:t>nhân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viên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từ</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giao</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diện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quản</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trị</a:t>
            </a:r>
            <a:r>
              <a:rPr lang="en-US" sz="2400" dirty="0">
                <a:solidFill>
                  <a:schemeClr val="accent2">
                    <a:lumMod val="75000"/>
                  </a:schemeClr>
                </a:solidFill>
                <a:latin typeface="Arial" panose="020B0604020202020204" pitchFamily="34" charset="0"/>
                <a:cs typeface="Arial" panose="020B0604020202020204" pitchFamily="34" charset="0"/>
              </a:rPr>
              <a:t>.</a:t>
            </a:r>
          </a:p>
          <a:p>
            <a:pPr marL="457200" indent="-457200">
              <a:buAutoNum type="alphaLcPeriod"/>
            </a:pPr>
            <a:r>
              <a:rPr lang="en-US" sz="2400" dirty="0" err="1">
                <a:solidFill>
                  <a:schemeClr val="accent2">
                    <a:lumMod val="75000"/>
                  </a:schemeClr>
                </a:solidFill>
                <a:latin typeface="Arial" panose="020B0604020202020204" pitchFamily="34" charset="0"/>
                <a:cs typeface="Arial" panose="020B0604020202020204" pitchFamily="34" charset="0"/>
              </a:rPr>
              <a:t>Quy</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trình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thống</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kê</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doanh</a:t>
            </a:r>
            <a:r>
              <a:rPr lang="en-US" sz="2400" dirty="0">
                <a:solidFill>
                  <a:schemeClr val="accent2">
                    <a:lumMod val="75000"/>
                  </a:schemeClr>
                </a:solidFill>
                <a:latin typeface="Arial" panose="020B0604020202020204" pitchFamily="34" charset="0"/>
                <a:cs typeface="Arial" panose="020B0604020202020204" pitchFamily="34" charset="0"/>
              </a:rPr>
              <a:t> </a:t>
            </a:r>
            <a:r>
              <a:rPr lang="en-US" sz="2400" dirty="0" err="1">
                <a:solidFill>
                  <a:schemeClr val="accent2">
                    <a:lumMod val="75000"/>
                  </a:schemeClr>
                </a:solidFill>
                <a:latin typeface="Arial" panose="020B0604020202020204" pitchFamily="34" charset="0"/>
                <a:cs typeface="Arial" panose="020B0604020202020204" pitchFamily="34" charset="0"/>
              </a:rPr>
              <a:t>thu</a:t>
            </a:r>
            <a:endParaRPr lang="en-US" sz="2400" dirty="0">
              <a:solidFill>
                <a:schemeClr val="accent2">
                  <a:lumMod val="75000"/>
                </a:schemeClr>
              </a:solidFill>
              <a:latin typeface="Arial" panose="020B0604020202020204" pitchFamily="34" charset="0"/>
              <a:cs typeface="Arial" panose="020B0604020202020204" pitchFamily="34" charset="0"/>
            </a:endParaRPr>
          </a:p>
          <a:p>
            <a:pPr marL="457200" indent="-457200">
              <a:buAutoNum type="alphaLcPeriod"/>
            </a:pPr>
            <a:endParaRPr lang="en-US" sz="2400" dirty="0">
              <a:solidFill>
                <a:schemeClr val="accent2">
                  <a:lumMod val="75000"/>
                </a:schemeClr>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0C58B512-12D1-4752-8B6F-A701E04EFF5A}"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16</a:t>
            </a:fld>
            <a:endParaRPr lang="en-US"/>
          </a:p>
        </p:txBody>
      </p:sp>
    </p:spTree>
    <p:extLst>
      <p:ext uri="{BB962C8B-B14F-4D97-AF65-F5344CB8AC3E}">
        <p14:creationId xmlns:p14="http://schemas.microsoft.com/office/powerpoint/2010/main" val="207962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50000"/>
                  </a:schemeClr>
                </a:solidFill>
              </a:rPr>
              <a:t>7.1 </a:t>
            </a:r>
            <a:r>
              <a:rPr lang="en-US" sz="3600" b="1" dirty="0" err="1">
                <a:solidFill>
                  <a:schemeClr val="accent2">
                    <a:lumMod val="50000"/>
                  </a:schemeClr>
                </a:solidFill>
              </a:rPr>
              <a:t>Phân</a:t>
            </a:r>
            <a:r>
              <a:rPr lang="en-US" sz="3600" b="1" dirty="0">
                <a:solidFill>
                  <a:schemeClr val="accent2">
                    <a:lumMod val="50000"/>
                  </a:schemeClr>
                </a:solidFill>
              </a:rPr>
              <a:t> </a:t>
            </a:r>
            <a:r>
              <a:rPr lang="en-US" sz="3600" b="1" dirty="0" err="1">
                <a:solidFill>
                  <a:schemeClr val="accent2">
                    <a:lumMod val="50000"/>
                  </a:schemeClr>
                </a:solidFill>
              </a:rPr>
              <a:t>tích</a:t>
            </a:r>
            <a:r>
              <a:rPr lang="en-US" sz="3600" b="1" dirty="0">
                <a:solidFill>
                  <a:schemeClr val="accent2">
                    <a:lumMod val="50000"/>
                  </a:schemeClr>
                </a:solidFill>
              </a:rPr>
              <a:t> </a:t>
            </a:r>
            <a:r>
              <a:rPr lang="en-US" sz="3600" b="1" dirty="0" err="1">
                <a:solidFill>
                  <a:schemeClr val="accent2">
                    <a:lumMod val="50000"/>
                  </a:schemeClr>
                </a:solidFill>
              </a:rPr>
              <a:t>chức</a:t>
            </a:r>
            <a:r>
              <a:rPr lang="en-US" sz="3600" b="1" dirty="0">
                <a:solidFill>
                  <a:schemeClr val="accent2">
                    <a:lumMod val="50000"/>
                  </a:schemeClr>
                </a:solidFill>
              </a:rPr>
              <a:t> </a:t>
            </a:r>
            <a:r>
              <a:rPr lang="en-US" sz="3600" b="1" dirty="0" err="1">
                <a:solidFill>
                  <a:schemeClr val="accent2">
                    <a:lumMod val="50000"/>
                  </a:schemeClr>
                </a:solidFill>
              </a:rPr>
              <a:t>năng</a:t>
            </a:r>
            <a:r>
              <a:rPr lang="en-US" sz="3600" b="1" dirty="0">
                <a:solidFill>
                  <a:schemeClr val="accent2">
                    <a:lumMod val="50000"/>
                  </a:schemeClr>
                </a:solidFill>
              </a:rPr>
              <a:t> </a:t>
            </a:r>
            <a:r>
              <a:rPr lang="en-US" sz="3600" b="1" dirty="0" err="1">
                <a:solidFill>
                  <a:schemeClr val="accent2">
                    <a:lumMod val="50000"/>
                  </a:schemeClr>
                </a:solidFill>
              </a:rPr>
              <a:t>nghiệp</a:t>
            </a:r>
            <a:r>
              <a:rPr lang="en-US" sz="3600" b="1" dirty="0">
                <a:solidFill>
                  <a:schemeClr val="accent2">
                    <a:lumMod val="50000"/>
                  </a:schemeClr>
                </a:solidFill>
              </a:rPr>
              <a:t> </a:t>
            </a:r>
            <a:r>
              <a:rPr lang="en-US" sz="3600" b="1" dirty="0" err="1">
                <a:solidFill>
                  <a:schemeClr val="accent2">
                    <a:lumMod val="50000"/>
                  </a:schemeClr>
                </a:solidFill>
              </a:rPr>
              <a:t>vụ</a:t>
            </a:r>
            <a:endParaRPr lang="en-US" sz="3600" b="1" dirty="0">
              <a:solidFill>
                <a:schemeClr val="accent2">
                  <a:lumMod val="50000"/>
                </a:schemeClr>
              </a:solidFill>
            </a:endParaRPr>
          </a:p>
        </p:txBody>
      </p:sp>
      <p:sp>
        <p:nvSpPr>
          <p:cNvPr id="3" name="TextBox 2"/>
          <p:cNvSpPr txBox="1"/>
          <p:nvPr/>
        </p:nvSpPr>
        <p:spPr>
          <a:xfrm>
            <a:off x="972457" y="1774315"/>
            <a:ext cx="5733143"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a.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nhân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972457" y="2264229"/>
            <a:ext cx="3628572"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b.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khách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hàng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5" name="TextBox 4"/>
          <p:cNvSpPr txBox="1"/>
          <p:nvPr/>
        </p:nvSpPr>
        <p:spPr>
          <a:xfrm>
            <a:off x="609599" y="1284515"/>
            <a:ext cx="5544457"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7.1.1 </a:t>
            </a:r>
            <a:r>
              <a:rPr lang="en-US" sz="2400" b="1" dirty="0" err="1">
                <a:solidFill>
                  <a:schemeClr val="accent2">
                    <a:lumMod val="50000"/>
                  </a:schemeClr>
                </a:solidFill>
                <a:latin typeface="Arial" panose="020B0604020202020204" pitchFamily="34" charset="0"/>
                <a:cs typeface="Arial" panose="020B0604020202020204" pitchFamily="34" charset="0"/>
              </a:rPr>
              <a:t>Xác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định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quy</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trình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nghiệp</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vụ</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sp>
        <p:nvSpPr>
          <p:cNvPr id="6" name="TextBox 5"/>
          <p:cNvSpPr txBox="1"/>
          <p:nvPr/>
        </p:nvSpPr>
        <p:spPr>
          <a:xfrm>
            <a:off x="609598" y="2840335"/>
            <a:ext cx="5544457"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7.1.2 </a:t>
            </a:r>
            <a:r>
              <a:rPr lang="en-US" sz="2400" b="1" dirty="0" err="1">
                <a:solidFill>
                  <a:schemeClr val="accent2">
                    <a:lumMod val="50000"/>
                  </a:schemeClr>
                </a:solidFill>
                <a:latin typeface="Arial" panose="020B0604020202020204" pitchFamily="34" charset="0"/>
                <a:cs typeface="Arial" panose="020B0604020202020204" pitchFamily="34" charset="0"/>
              </a:rPr>
              <a:t>Xác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định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chức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năng</a:t>
            </a:r>
            <a:r>
              <a:rPr lang="en-US" sz="2400" b="1" dirty="0">
                <a:solidFill>
                  <a:schemeClr val="accent2">
                    <a:lumMod val="50000"/>
                  </a:schemeClr>
                </a:solidFill>
                <a:latin typeface="Arial" panose="020B0604020202020204" pitchFamily="34" charset="0"/>
                <a:cs typeface="Arial" panose="020B0604020202020204" pitchFamily="34" charset="0"/>
              </a:rPr>
              <a:t> chi </a:t>
            </a:r>
            <a:r>
              <a:rPr lang="en-US" sz="2400" b="1" dirty="0" err="1">
                <a:solidFill>
                  <a:schemeClr val="accent2">
                    <a:lumMod val="50000"/>
                  </a:schemeClr>
                </a:solidFill>
                <a:latin typeface="Arial" panose="020B0604020202020204" pitchFamily="34" charset="0"/>
                <a:cs typeface="Arial" panose="020B0604020202020204" pitchFamily="34" charset="0"/>
              </a:rPr>
              <a:t>tiết</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sp>
        <p:nvSpPr>
          <p:cNvPr id="9" name="TextBox 8"/>
          <p:cNvSpPr txBox="1"/>
          <p:nvPr/>
        </p:nvSpPr>
        <p:spPr>
          <a:xfrm>
            <a:off x="914851" y="3405612"/>
            <a:ext cx="4933950" cy="3190617"/>
          </a:xfrm>
          <a:prstGeom prst="rect">
            <a:avLst/>
          </a:prstGeom>
          <a:noFill/>
        </p:spPr>
        <p:txBody>
          <a:bodyPr wrap="square" rtlCol="0">
            <a:spAutoFit/>
          </a:bodyPr>
          <a:lstStyle/>
          <a:p>
            <a:pPr marL="342900" marR="0" lvl="0" indent="-342900" fontAlgn="base">
              <a:spcBef>
                <a:spcPts val="0"/>
              </a:spcBef>
              <a:spcAft>
                <a:spcPts val="0"/>
              </a:spcAft>
              <a:buFont typeface="+mj-lt"/>
              <a:buAutoNum type="arabicPeriod"/>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Đăng ký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tài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khoản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Đăng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nhập</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Phân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quyền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Đổi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khẩu</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Quên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khẩu</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Thay</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đổi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cá</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nhân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spcBef>
                <a:spcPts val="0"/>
              </a:spcBef>
              <a:spcAft>
                <a:spcPts val="800"/>
              </a:spcAft>
              <a:buFont typeface="+mj-lt"/>
              <a:buAutoNum type="arabicPeriod"/>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Tìm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kiếm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p:txBody>
      </p:sp>
      <p:sp>
        <p:nvSpPr>
          <p:cNvPr id="7" name="Date Placeholder 6"/>
          <p:cNvSpPr>
            <a:spLocks noGrp="1"/>
          </p:cNvSpPr>
          <p:nvPr>
            <p:ph type="dt" sz="half" idx="10"/>
          </p:nvPr>
        </p:nvSpPr>
        <p:spPr/>
        <p:txBody>
          <a:bodyPr/>
          <a:lstStyle/>
          <a:p>
            <a:fld id="{C7A188A4-C62E-4BA4-B001-F5847D19F204}" type="datetime1">
              <a:rPr lang="en-US" smtClean="0"/>
              <a:t>11/13/2022</a:t>
            </a:fld>
            <a:endParaRPr lang="en-US"/>
          </a:p>
        </p:txBody>
      </p:sp>
      <p:sp>
        <p:nvSpPr>
          <p:cNvPr id="8" name="Slide Number Placeholder 7"/>
          <p:cNvSpPr>
            <a:spLocks noGrp="1"/>
          </p:cNvSpPr>
          <p:nvPr>
            <p:ph type="sldNum" sz="quarter" idx="12"/>
          </p:nvPr>
        </p:nvSpPr>
        <p:spPr/>
        <p:txBody>
          <a:bodyPr/>
          <a:lstStyle/>
          <a:p>
            <a:fld id="{D3E84DE6-2B36-4B05-AF02-70DDF817A2AE}" type="slidenum">
              <a:rPr lang="en-US" smtClean="0"/>
              <a:t>17</a:t>
            </a:fld>
            <a:endParaRPr lang="en-US"/>
          </a:p>
        </p:txBody>
      </p:sp>
    </p:spTree>
    <p:extLst>
      <p:ext uri="{BB962C8B-B14F-4D97-AF65-F5344CB8AC3E}">
        <p14:creationId xmlns:p14="http://schemas.microsoft.com/office/powerpoint/2010/main" val="17536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TextBox 1"/>
          <p:cNvSpPr txBox="1"/>
          <p:nvPr/>
        </p:nvSpPr>
        <p:spPr>
          <a:xfrm>
            <a:off x="608761" y="248370"/>
            <a:ext cx="10847118" cy="6658233"/>
          </a:xfrm>
          <a:prstGeom prst="rect">
            <a:avLst/>
          </a:prstGeom>
          <a:noFill/>
        </p:spPr>
        <p:txBody>
          <a:bodyPr wrap="square" numCol="2" rtlCol="0">
            <a:spAutoFit/>
          </a:bodyPr>
          <a:lstStyle/>
          <a:p>
            <a:pPr marL="457200" marR="0" lvl="0" indent="-4572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Đăng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kí</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báo</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báo</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Tìm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smtClean="0">
                <a:solidFill>
                  <a:schemeClr val="accent2">
                    <a:lumMod val="50000"/>
                  </a:schemeClr>
                </a:solidFill>
                <a:effectLst/>
                <a:latin typeface="Times New Roman" panose="02020603050405020304" pitchFamily="18" charset="0"/>
                <a:ea typeface="Times New Roman" panose="02020603050405020304" pitchFamily="18" charset="0"/>
              </a:rPr>
              <a:t>kiếm</a:t>
            </a:r>
            <a:r>
              <a:rPr lang="en-US" sz="2400" dirty="0" smtClean="0">
                <a:solidFill>
                  <a:schemeClr val="accent2">
                    <a:lumMod val="50000"/>
                  </a:schemeClr>
                </a:solidFill>
                <a:latin typeface="Times New Roman" panose="02020603050405020304" pitchFamily="18" charset="0"/>
                <a:ea typeface="Times New Roman" panose="02020603050405020304" pitchFamily="18" charset="0"/>
              </a:rPr>
              <a:t>/ </a:t>
            </a:r>
            <a:r>
              <a:rPr lang="en-US" sz="2400" u="none" strike="noStrike" dirty="0" err="1" smtClean="0">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smtClean="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mục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Mua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Thêm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vào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giỏ</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Xóa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khỏi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giỏ</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Điền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a:t>
            </a: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Đặt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Thanh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toán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Theo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dõi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Hủy</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Mua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lại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lịch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sử</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mua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Đăng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Xóa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dirty="0" smtClean="0">
                <a:solidFill>
                  <a:schemeClr val="accent2">
                    <a:lumMod val="50000"/>
                  </a:schemeClr>
                </a:solidFill>
                <a:latin typeface="Times New Roman" panose="02020603050405020304" pitchFamily="18" charset="0"/>
                <a:ea typeface="Times New Roman" panose="02020603050405020304" pitchFamily="18" charset="0"/>
              </a:rPr>
              <a:t>/ </a:t>
            </a:r>
            <a:r>
              <a:rPr lang="en-US" sz="2400" u="none" strike="noStrike" dirty="0" err="1" smtClean="0">
                <a:solidFill>
                  <a:schemeClr val="accent2">
                    <a:lumMod val="50000"/>
                  </a:schemeClr>
                </a:solidFill>
                <a:effectLst/>
                <a:latin typeface="Times New Roman" panose="02020603050405020304" pitchFamily="18" charset="0"/>
                <a:ea typeface="Times New Roman" panose="02020603050405020304" pitchFamily="18" charset="0"/>
              </a:rPr>
              <a:t>Cập</a:t>
            </a:r>
            <a:r>
              <a:rPr lang="en-US" sz="2400" u="none" strike="noStrike" dirty="0" smtClean="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Tạo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mục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Xóa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mục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8"/>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Cập</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mục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sản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phẩm</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a:lnSpc>
                <a:spcPct val="150000"/>
              </a:lnSpc>
            </a:pPr>
            <a:endParaRPr lang="en-US" sz="2400" dirty="0">
              <a:solidFill>
                <a:schemeClr val="accent2">
                  <a:lumMod val="50000"/>
                </a:schemeClr>
              </a:solidFill>
            </a:endParaRPr>
          </a:p>
        </p:txBody>
      </p:sp>
      <p:sp>
        <p:nvSpPr>
          <p:cNvPr id="3" name="Date Placeholder 2"/>
          <p:cNvSpPr>
            <a:spLocks noGrp="1"/>
          </p:cNvSpPr>
          <p:nvPr>
            <p:ph type="dt" sz="half" idx="10"/>
          </p:nvPr>
        </p:nvSpPr>
        <p:spPr/>
        <p:txBody>
          <a:bodyPr/>
          <a:lstStyle/>
          <a:p>
            <a:fld id="{0BFE24AB-2557-4B81-B828-542A2112229C}"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18</a:t>
            </a:fld>
            <a:endParaRPr lang="en-US"/>
          </a:p>
        </p:txBody>
      </p:sp>
    </p:spTree>
    <p:extLst>
      <p:ext uri="{BB962C8B-B14F-4D97-AF65-F5344CB8AC3E}">
        <p14:creationId xmlns:p14="http://schemas.microsoft.com/office/powerpoint/2010/main" val="440443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extBox 1"/>
          <p:cNvSpPr txBox="1"/>
          <p:nvPr/>
        </p:nvSpPr>
        <p:spPr>
          <a:xfrm>
            <a:off x="438150" y="342901"/>
            <a:ext cx="11753850" cy="6390467"/>
          </a:xfrm>
          <a:prstGeom prst="rect">
            <a:avLst/>
          </a:prstGeom>
          <a:noFill/>
        </p:spPr>
        <p:txBody>
          <a:bodyPr wrap="square" numCol="2" rtlCol="0">
            <a:spAutoFit/>
          </a:bodyPr>
          <a:lstStyle/>
          <a:p>
            <a:pPr marL="457200" marR="0" lvl="0" indent="-457200" fontAlgn="base">
              <a:lnSpc>
                <a:spcPct val="150000"/>
              </a:lnSpc>
              <a:spcBef>
                <a:spcPts val="0"/>
              </a:spcBef>
              <a:spcAft>
                <a:spcPts val="800"/>
              </a:spcAft>
              <a:buFont typeface="+mj-lt"/>
              <a:buAutoNum type="arabicPeriod" startAt="29"/>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Đăng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tức</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Cập</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tức</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Xóa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tức</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Lọc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tức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theo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tác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giả</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mục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ngày</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đăng,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trạng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thái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a:t>
            </a: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Tìm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kiếm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bài đăng</a:t>
            </a: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Thống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kê</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sách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Cập</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trạng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thái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Tìm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kiếm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theo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mã</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trạng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thái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chờ</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xác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chờ</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lấy</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đang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giao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đã</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giao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hủy</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a:t>
            </a: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Xác</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nhận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a:t>
            </a: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Xuất</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sách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theo</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khoảng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thời</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gian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Thống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kê</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doanh</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thu</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số</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lượng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đơn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hàng</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Xem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nhân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viên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Thêm</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nhân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viên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Xóa</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thông</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tin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nhân</a:t>
            </a:r>
            <a:r>
              <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rPr>
              <a:t> </a:t>
            </a:r>
            <a:r>
              <a:rPr lang="en-US" sz="2400" u="none" strike="noStrike" dirty="0" err="1">
                <a:solidFill>
                  <a:schemeClr val="accent2">
                    <a:lumMod val="50000"/>
                  </a:schemeClr>
                </a:solidFill>
                <a:effectLst/>
                <a:latin typeface="Times New Roman" panose="02020603050405020304" pitchFamily="18" charset="0"/>
                <a:ea typeface="Times New Roman" panose="02020603050405020304" pitchFamily="18" charset="0"/>
              </a:rPr>
              <a:t>viên</a:t>
            </a:r>
            <a:endParaRPr lang="en-US" sz="2400" u="none" strike="noStrike" dirty="0">
              <a:solidFill>
                <a:schemeClr val="accent2">
                  <a:lumMod val="50000"/>
                </a:schemeClr>
              </a:solidFill>
              <a:effectLst/>
              <a:latin typeface="Times New Roman" panose="02020603050405020304" pitchFamily="18" charset="0"/>
              <a:ea typeface="Times New Roman" panose="02020603050405020304" pitchFamily="18" charset="0"/>
            </a:endParaRPr>
          </a:p>
          <a:p>
            <a:pPr marL="342900" marR="0" lvl="0" indent="-342900" fontAlgn="base">
              <a:lnSpc>
                <a:spcPct val="150000"/>
              </a:lnSpc>
              <a:spcBef>
                <a:spcPts val="0"/>
              </a:spcBef>
              <a:spcAft>
                <a:spcPts val="800"/>
              </a:spcAft>
              <a:buFont typeface="+mj-lt"/>
              <a:buAutoNum type="arabicPeriod" startAt="29"/>
            </a:pPr>
            <a:r>
              <a:rPr lang="en-US" sz="2400" dirty="0" err="1">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Sửa</a:t>
            </a:r>
            <a:r>
              <a:rPr lang="en-US" sz="2400"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2400" dirty="0" err="1">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thông</a:t>
            </a:r>
            <a:r>
              <a:rPr lang="en-US" sz="2400"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 tin </a:t>
            </a:r>
            <a:r>
              <a:rPr lang="en-US" sz="2400" dirty="0" err="1">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nhân</a:t>
            </a:r>
            <a:r>
              <a:rPr lang="en-US" sz="2400"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 </a:t>
            </a:r>
            <a:r>
              <a:rPr lang="en-US" sz="2400" dirty="0" err="1">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rPr>
              <a:t>viên</a:t>
            </a:r>
            <a:endParaRPr lang="en-US" sz="1600" dirty="0">
              <a:solidFill>
                <a:schemeClr val="accent2">
                  <a:lumMod val="50000"/>
                </a:schemeClr>
              </a:solidFill>
            </a:endParaRPr>
          </a:p>
        </p:txBody>
      </p:sp>
      <p:sp>
        <p:nvSpPr>
          <p:cNvPr id="3" name="Date Placeholder 2"/>
          <p:cNvSpPr>
            <a:spLocks noGrp="1"/>
          </p:cNvSpPr>
          <p:nvPr>
            <p:ph type="dt" sz="half" idx="10"/>
          </p:nvPr>
        </p:nvSpPr>
        <p:spPr/>
        <p:txBody>
          <a:bodyPr/>
          <a:lstStyle/>
          <a:p>
            <a:fld id="{F1A2EDC8-5820-4975-AA98-66AA1EE8CD77}"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19</a:t>
            </a:fld>
            <a:endParaRPr lang="en-US"/>
          </a:p>
        </p:txBody>
      </p:sp>
    </p:spTree>
    <p:extLst>
      <p:ext uri="{BB962C8B-B14F-4D97-AF65-F5344CB8AC3E}">
        <p14:creationId xmlns:p14="http://schemas.microsoft.com/office/powerpoint/2010/main" val="218978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31127" y="387927"/>
            <a:ext cx="8936182" cy="769441"/>
          </a:xfrm>
          <a:prstGeom prst="rect">
            <a:avLst/>
          </a:prstGeom>
          <a:noFill/>
        </p:spPr>
        <p:txBody>
          <a:bodyPr wrap="square" rtlCol="0">
            <a:spAutoFit/>
          </a:bodyPr>
          <a:lstStyle/>
          <a:p>
            <a:r>
              <a:rPr lang="en-US" sz="4400" b="1" dirty="0">
                <a:solidFill>
                  <a:schemeClr val="accent2">
                    <a:lumMod val="50000"/>
                  </a:schemeClr>
                </a:solidFill>
                <a:latin typeface="Arial" panose="020B0604020202020204" pitchFamily="34" charset="0"/>
                <a:cs typeface="Arial" panose="020B0604020202020204" pitchFamily="34" charset="0"/>
              </a:rPr>
              <a:t>TỔNG QUAN</a:t>
            </a:r>
          </a:p>
        </p:txBody>
      </p:sp>
      <p:sp>
        <p:nvSpPr>
          <p:cNvPr id="6" name="TextBox 5"/>
          <p:cNvSpPr txBox="1"/>
          <p:nvPr/>
        </p:nvSpPr>
        <p:spPr>
          <a:xfrm>
            <a:off x="3352800" y="1157368"/>
            <a:ext cx="8714509" cy="5632311"/>
          </a:xfrm>
          <a:prstGeom prst="rect">
            <a:avLst/>
          </a:prstGeom>
          <a:noFill/>
        </p:spPr>
        <p:txBody>
          <a:bodyPr wrap="square" rtlCol="0">
            <a:spAutoFit/>
          </a:bodyPr>
          <a:lstStyle/>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Giới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thiệu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quan</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Nội</a:t>
            </a:r>
            <a:r>
              <a:rPr lang="en-US" sz="2400" dirty="0">
                <a:solidFill>
                  <a:schemeClr val="accent2">
                    <a:lumMod val="50000"/>
                  </a:schemeClr>
                </a:solidFill>
                <a:latin typeface="Arial" panose="020B0604020202020204" pitchFamily="34" charset="0"/>
                <a:cs typeface="Arial" panose="020B0604020202020204" pitchFamily="34" charset="0"/>
              </a:rPr>
              <a:t> dung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dự</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định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được</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Phương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pháp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cứu</a:t>
            </a:r>
            <a:r>
              <a:rPr lang="en-US" sz="2400" dirty="0">
                <a:solidFill>
                  <a:schemeClr val="accent2">
                    <a:lumMod val="50000"/>
                  </a:schemeClr>
                </a:solidFill>
                <a:latin typeface="Arial" panose="020B0604020202020204" pitchFamily="34" charset="0"/>
                <a:cs typeface="Arial" panose="020B0604020202020204" pitchFamily="34" charset="0"/>
              </a:rPr>
              <a:t> </a:t>
            </a: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hoạch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thực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Cơ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lý</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thuyết</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Phân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tích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hệ</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thống</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Nghiên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cứu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dùng</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Xây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dựng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cấu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trúc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bản</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liệu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tham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khảo</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055" y="-146338"/>
            <a:ext cx="6096000" cy="3714750"/>
          </a:xfrm>
          <a:prstGeom prst="rect">
            <a:avLst/>
          </a:prstGeom>
        </p:spPr>
      </p:pic>
      <p:sp>
        <p:nvSpPr>
          <p:cNvPr id="2" name="Date Placeholder 1"/>
          <p:cNvSpPr>
            <a:spLocks noGrp="1"/>
          </p:cNvSpPr>
          <p:nvPr>
            <p:ph type="dt" sz="half" idx="10"/>
          </p:nvPr>
        </p:nvSpPr>
        <p:spPr/>
        <p:txBody>
          <a:bodyPr/>
          <a:lstStyle/>
          <a:p>
            <a:fld id="{6269CE87-04DC-45F2-9B4E-8AF9C62CFDF5}" type="datetime1">
              <a:rPr lang="en-US" smtClean="0"/>
              <a:t>11/13/2022</a:t>
            </a:fld>
            <a:endParaRPr lang="en-US" dirty="0"/>
          </a:p>
        </p:txBody>
      </p:sp>
      <p:sp>
        <p:nvSpPr>
          <p:cNvPr id="3" name="Slide Number Placeholder 2"/>
          <p:cNvSpPr>
            <a:spLocks noGrp="1"/>
          </p:cNvSpPr>
          <p:nvPr>
            <p:ph type="sldNum" sz="quarter" idx="12"/>
          </p:nvPr>
        </p:nvSpPr>
        <p:spPr/>
        <p:txBody>
          <a:bodyPr/>
          <a:lstStyle/>
          <a:p>
            <a:fld id="{B63FF09D-70E4-40DC-8700-1A0059E90900}" type="slidenum">
              <a:rPr lang="en-US" smtClean="0"/>
              <a:t>2</a:t>
            </a:fld>
            <a:endParaRPr lang="en-US" dirty="0"/>
          </a:p>
        </p:txBody>
      </p:sp>
    </p:spTree>
    <p:extLst>
      <p:ext uri="{BB962C8B-B14F-4D97-AF65-F5344CB8AC3E}">
        <p14:creationId xmlns:p14="http://schemas.microsoft.com/office/powerpoint/2010/main" val="195378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barn(inVertical)">
                                      <p:cBhvr>
                                        <p:cTn id="28" dur="500"/>
                                        <p:tgtEl>
                                          <p:spTgt spid="6">
                                            <p:txEl>
                                              <p:pRg st="0" end="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barn(inVertical)">
                                      <p:cBhvr>
                                        <p:cTn id="31" dur="500"/>
                                        <p:tgtEl>
                                          <p:spTgt spid="6">
                                            <p:txEl>
                                              <p:pRg st="1" end="1"/>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barn(inVertical)">
                                      <p:cBhvr>
                                        <p:cTn id="34" dur="500"/>
                                        <p:tgtEl>
                                          <p:spTgt spid="6">
                                            <p:txEl>
                                              <p:pRg st="2" end="2"/>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barn(inVertical)">
                                      <p:cBhvr>
                                        <p:cTn id="37" dur="500"/>
                                        <p:tgtEl>
                                          <p:spTgt spid="6">
                                            <p:txEl>
                                              <p:pRg st="3" end="3"/>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barn(inVertical)">
                                      <p:cBhvr>
                                        <p:cTn id="40" dur="500"/>
                                        <p:tgtEl>
                                          <p:spTgt spid="6">
                                            <p:txEl>
                                              <p:pRg st="4" end="4"/>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barn(inVertical)">
                                      <p:cBhvr>
                                        <p:cTn id="43" dur="500"/>
                                        <p:tgtEl>
                                          <p:spTgt spid="6">
                                            <p:txEl>
                                              <p:pRg st="5" end="5"/>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barn(inVertical)">
                                      <p:cBhvr>
                                        <p:cTn id="46" dur="500"/>
                                        <p:tgtEl>
                                          <p:spTgt spid="6">
                                            <p:txEl>
                                              <p:pRg st="6" end="6"/>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Effect transition="in" filter="barn(inVertical)">
                                      <p:cBhvr>
                                        <p:cTn id="49" dur="500"/>
                                        <p:tgtEl>
                                          <p:spTgt spid="6">
                                            <p:txEl>
                                              <p:pRg st="7" end="7"/>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Effect transition="in" filter="barn(inVertical)">
                                      <p:cBhvr>
                                        <p:cTn id="52" dur="500"/>
                                        <p:tgtEl>
                                          <p:spTgt spid="6">
                                            <p:txEl>
                                              <p:pRg st="8" end="8"/>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barn(inVertical)">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smtClean="0">
                <a:solidFill>
                  <a:schemeClr val="accent2">
                    <a:lumMod val="50000"/>
                  </a:schemeClr>
                </a:solidFill>
              </a:rPr>
              <a:t>7.2.3 </a:t>
            </a:r>
            <a:r>
              <a:rPr lang="en-US" sz="3600" b="1" dirty="0" err="1" smtClean="0">
                <a:solidFill>
                  <a:schemeClr val="accent2">
                    <a:lumMod val="50000"/>
                  </a:schemeClr>
                </a:solidFill>
              </a:rPr>
              <a:t>Xác</a:t>
            </a:r>
            <a:r>
              <a:rPr lang="en-US" sz="3600" b="1" dirty="0" smtClean="0">
                <a:solidFill>
                  <a:schemeClr val="accent2">
                    <a:lumMod val="50000"/>
                  </a:schemeClr>
                </a:solidFill>
              </a:rPr>
              <a:t> </a:t>
            </a:r>
            <a:r>
              <a:rPr lang="en-US" sz="3600" b="1" dirty="0" err="1" smtClean="0">
                <a:solidFill>
                  <a:schemeClr val="accent2">
                    <a:lumMod val="50000"/>
                  </a:schemeClr>
                </a:solidFill>
              </a:rPr>
              <a:t>định</a:t>
            </a:r>
            <a:r>
              <a:rPr lang="en-US" sz="3600" b="1" dirty="0" smtClean="0">
                <a:solidFill>
                  <a:schemeClr val="accent2">
                    <a:lumMod val="50000"/>
                  </a:schemeClr>
                </a:solidFill>
              </a:rPr>
              <a:t> </a:t>
            </a:r>
            <a:r>
              <a:rPr lang="en-US" sz="3600" b="1" dirty="0" err="1" smtClean="0">
                <a:solidFill>
                  <a:schemeClr val="accent2">
                    <a:lumMod val="50000"/>
                  </a:schemeClr>
                </a:solidFill>
              </a:rPr>
              <a:t>nhóm</a:t>
            </a:r>
            <a:r>
              <a:rPr lang="en-US" sz="3600" b="1" dirty="0" smtClean="0">
                <a:solidFill>
                  <a:schemeClr val="accent2">
                    <a:lumMod val="50000"/>
                  </a:schemeClr>
                </a:solidFill>
              </a:rPr>
              <a:t> </a:t>
            </a:r>
            <a:r>
              <a:rPr lang="en-US" sz="3600" b="1" dirty="0" err="1" smtClean="0">
                <a:solidFill>
                  <a:schemeClr val="accent2">
                    <a:lumMod val="50000"/>
                  </a:schemeClr>
                </a:solidFill>
              </a:rPr>
              <a:t>chức</a:t>
            </a:r>
            <a:r>
              <a:rPr lang="en-US" sz="3600" b="1" dirty="0" smtClean="0">
                <a:solidFill>
                  <a:schemeClr val="accent2">
                    <a:lumMod val="50000"/>
                  </a:schemeClr>
                </a:solidFill>
              </a:rPr>
              <a:t> </a:t>
            </a:r>
            <a:r>
              <a:rPr lang="en-US" sz="3600" b="1" dirty="0" err="1" smtClean="0">
                <a:solidFill>
                  <a:schemeClr val="accent2">
                    <a:lumMod val="50000"/>
                  </a:schemeClr>
                </a:solidFill>
              </a:rPr>
              <a:t>năng</a:t>
            </a:r>
            <a:endParaRPr lang="en-US" sz="3600" b="1" dirty="0">
              <a:solidFill>
                <a:schemeClr val="accent2">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73737962"/>
              </p:ext>
            </p:extLst>
          </p:nvPr>
        </p:nvGraphicFramePr>
        <p:xfrm>
          <a:off x="609599" y="1487483"/>
          <a:ext cx="11449052" cy="4604035"/>
        </p:xfrm>
        <a:graphic>
          <a:graphicData uri="http://schemas.openxmlformats.org/drawingml/2006/table">
            <a:tbl>
              <a:tblPr>
                <a:tableStyleId>{5C22544A-7EE6-4342-B048-85BDC9FD1C3A}</a:tableStyleId>
              </a:tblPr>
              <a:tblGrid>
                <a:gridCol w="6653843">
                  <a:extLst>
                    <a:ext uri="{9D8B030D-6E8A-4147-A177-3AD203B41FA5}">
                      <a16:colId xmlns:a16="http://schemas.microsoft.com/office/drawing/2014/main" val="4906203"/>
                    </a:ext>
                  </a:extLst>
                </a:gridCol>
                <a:gridCol w="4795209">
                  <a:extLst>
                    <a:ext uri="{9D8B030D-6E8A-4147-A177-3AD203B41FA5}">
                      <a16:colId xmlns:a16="http://schemas.microsoft.com/office/drawing/2014/main" val="4100025760"/>
                    </a:ext>
                  </a:extLst>
                </a:gridCol>
              </a:tblGrid>
              <a:tr h="322254">
                <a:tc>
                  <a:txBody>
                    <a:bodyPr/>
                    <a:lstStyle/>
                    <a:p>
                      <a:pPr marL="0" marR="0" algn="just">
                        <a:lnSpc>
                          <a:spcPct val="107000"/>
                        </a:lnSpc>
                        <a:spcBef>
                          <a:spcPts val="0"/>
                        </a:spcBef>
                        <a:spcAft>
                          <a:spcPts val="800"/>
                        </a:spcAft>
                      </a:pPr>
                      <a:r>
                        <a:rPr lang="en-US" sz="2400" dirty="0" err="1">
                          <a:solidFill>
                            <a:schemeClr val="accent2">
                              <a:lumMod val="50000"/>
                            </a:schemeClr>
                          </a:solidFill>
                          <a:effectLst/>
                          <a:latin typeface="Arial" panose="020B0604020202020204" pitchFamily="34" charset="0"/>
                          <a:cs typeface="Arial" panose="020B0604020202020204" pitchFamily="34" charset="0"/>
                        </a:rPr>
                        <a:t>Chức</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năng</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mức</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lá</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0370" marR="60370" marT="60370" marB="603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just">
                        <a:lnSpc>
                          <a:spcPct val="107000"/>
                        </a:lnSpc>
                        <a:spcBef>
                          <a:spcPts val="0"/>
                        </a:spcBef>
                        <a:spcAft>
                          <a:spcPts val="800"/>
                        </a:spcAft>
                      </a:pPr>
                      <a:r>
                        <a:rPr lang="en-US" sz="2400">
                          <a:solidFill>
                            <a:schemeClr val="accent2">
                              <a:lumMod val="50000"/>
                            </a:schemeClr>
                          </a:solidFill>
                          <a:effectLst/>
                          <a:latin typeface="Arial" panose="020B0604020202020204" pitchFamily="34" charset="0"/>
                          <a:cs typeface="Arial" panose="020B0604020202020204" pitchFamily="34" charset="0"/>
                        </a:rPr>
                        <a:t>Phân nhóm</a:t>
                      </a:r>
                      <a:endParaRPr lang="en-US" sz="240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0370" marR="60370" marT="60370" marB="603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940199"/>
                  </a:ext>
                </a:extLst>
              </a:tr>
              <a:tr h="322254">
                <a:tc>
                  <a:txBody>
                    <a:bodyPr/>
                    <a:lstStyle/>
                    <a:p>
                      <a:pPr marL="0" marR="0" algn="l">
                        <a:lnSpc>
                          <a:spcPct val="200000"/>
                        </a:lnSpc>
                        <a:spcBef>
                          <a:spcPts val="400"/>
                        </a:spcBef>
                        <a:spcAft>
                          <a:spcPts val="800"/>
                        </a:spcAft>
                        <a:tabLst>
                          <a:tab pos="6556375" algn="r"/>
                        </a:tabLst>
                      </a:pP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Đăng ký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tài</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khoản</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8">
                  <a:txBody>
                    <a:bodyPr/>
                    <a:lstStyle/>
                    <a:p>
                      <a:pPr marL="0" marR="0" algn="just">
                        <a:lnSpc>
                          <a:spcPct val="107000"/>
                        </a:lnSpc>
                        <a:spcBef>
                          <a:spcPts val="0"/>
                        </a:spcBef>
                        <a:spcAft>
                          <a:spcPts val="800"/>
                        </a:spcAft>
                      </a:pPr>
                      <a:r>
                        <a:rPr lang="en-US" sz="2400" dirty="0" err="1">
                          <a:solidFill>
                            <a:schemeClr val="accent2">
                              <a:lumMod val="50000"/>
                            </a:schemeClr>
                          </a:solidFill>
                          <a:effectLst/>
                          <a:latin typeface="Arial" panose="020B0604020202020204" pitchFamily="34" charset="0"/>
                          <a:cs typeface="Arial" panose="020B0604020202020204" pitchFamily="34" charset="0"/>
                        </a:rPr>
                        <a:t>Quản</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lý</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tài</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khoản</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0370" marR="60370" marT="60370" marB="603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43923062"/>
                  </a:ext>
                </a:extLst>
              </a:tr>
              <a:tr h="322254">
                <a:tc>
                  <a:txBody>
                    <a:bodyPr/>
                    <a:lstStyle/>
                    <a:p>
                      <a:pPr marL="0" marR="0" algn="l">
                        <a:lnSpc>
                          <a:spcPct val="200000"/>
                        </a:lnSpc>
                        <a:spcBef>
                          <a:spcPts val="400"/>
                        </a:spcBef>
                        <a:spcAft>
                          <a:spcPts val="800"/>
                        </a:spcAft>
                        <a:tabLst>
                          <a:tab pos="6556375" algn="r"/>
                        </a:tabLst>
                      </a:pP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Phân</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quyền</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469955146"/>
                  </a:ext>
                </a:extLst>
              </a:tr>
              <a:tr h="322254">
                <a:tc>
                  <a:txBody>
                    <a:bodyPr/>
                    <a:lstStyle/>
                    <a:p>
                      <a:pPr marL="0" marR="0" algn="l">
                        <a:lnSpc>
                          <a:spcPct val="200000"/>
                        </a:lnSpc>
                        <a:spcBef>
                          <a:spcPts val="400"/>
                        </a:spcBef>
                        <a:spcAft>
                          <a:spcPts val="800"/>
                        </a:spcAft>
                        <a:tabLst>
                          <a:tab pos="6556375" algn="r"/>
                        </a:tabLst>
                      </a:pPr>
                      <a:r>
                        <a:rPr lang="en-US" sz="200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Đăng ký nhận thông báo</a:t>
                      </a:r>
                      <a:endParaRPr lang="en-US" sz="20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800335575"/>
                  </a:ext>
                </a:extLst>
              </a:tr>
              <a:tr h="322254">
                <a:tc>
                  <a:txBody>
                    <a:bodyPr/>
                    <a:lstStyle/>
                    <a:p>
                      <a:pPr marL="0" marR="0" algn="l">
                        <a:lnSpc>
                          <a:spcPct val="200000"/>
                        </a:lnSpc>
                        <a:spcBef>
                          <a:spcPts val="400"/>
                        </a:spcBef>
                        <a:spcAft>
                          <a:spcPts val="800"/>
                        </a:spcAft>
                        <a:tabLst>
                          <a:tab pos="6556375" algn="r"/>
                          <a:tab pos="467995" algn="l"/>
                          <a:tab pos="898525" algn="ctr"/>
                        </a:tabLst>
                      </a:pPr>
                      <a:r>
                        <a:rPr lang="en-US" sz="200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Đăng nhập</a:t>
                      </a:r>
                      <a:endParaRPr lang="en-US" sz="20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901218574"/>
                  </a:ext>
                </a:extLst>
              </a:tr>
              <a:tr h="322254">
                <a:tc>
                  <a:txBody>
                    <a:bodyPr/>
                    <a:lstStyle/>
                    <a:p>
                      <a:pPr marL="0" marR="0" algn="l">
                        <a:lnSpc>
                          <a:spcPct val="200000"/>
                        </a:lnSpc>
                        <a:spcBef>
                          <a:spcPts val="400"/>
                        </a:spcBef>
                        <a:spcAft>
                          <a:spcPts val="800"/>
                        </a:spcAft>
                        <a:tabLst>
                          <a:tab pos="6556375" algn="r"/>
                        </a:tabLst>
                      </a:pP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Thay</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đổi</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tài</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khoản</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1217791885"/>
                  </a:ext>
                </a:extLst>
              </a:tr>
              <a:tr h="322254">
                <a:tc>
                  <a:txBody>
                    <a:bodyPr/>
                    <a:lstStyle/>
                    <a:p>
                      <a:pPr marL="0" marR="0" algn="l">
                        <a:lnSpc>
                          <a:spcPct val="200000"/>
                        </a:lnSpc>
                        <a:spcBef>
                          <a:spcPts val="400"/>
                        </a:spcBef>
                        <a:spcAft>
                          <a:spcPts val="800"/>
                        </a:spcAft>
                        <a:tabLst>
                          <a:tab pos="6556375" algn="r"/>
                        </a:tabLst>
                      </a:pP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Quên</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mật</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khẩu</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tài</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khoản</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513053730"/>
                  </a:ext>
                </a:extLst>
              </a:tr>
              <a:tr h="322254">
                <a:tc>
                  <a:txBody>
                    <a:bodyPr/>
                    <a:lstStyle/>
                    <a:p>
                      <a:pPr marL="0" marR="0" algn="l">
                        <a:lnSpc>
                          <a:spcPct val="200000"/>
                        </a:lnSpc>
                        <a:spcBef>
                          <a:spcPts val="400"/>
                        </a:spcBef>
                        <a:spcAft>
                          <a:spcPts val="800"/>
                        </a:spcAft>
                        <a:tabLst>
                          <a:tab pos="6556375" algn="r"/>
                        </a:tabLst>
                      </a:pP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Đổi</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mật</a:t>
                      </a: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khẩu</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2512312091"/>
                  </a:ext>
                </a:extLst>
              </a:tr>
              <a:tr h="322254">
                <a:tc>
                  <a:txBody>
                    <a:bodyPr/>
                    <a:lstStyle/>
                    <a:p>
                      <a:pPr marL="0" marR="0" algn="l">
                        <a:lnSpc>
                          <a:spcPct val="200000"/>
                        </a:lnSpc>
                        <a:spcBef>
                          <a:spcPts val="400"/>
                        </a:spcBef>
                        <a:spcAft>
                          <a:spcPts val="800"/>
                        </a:spcAft>
                        <a:tabLst>
                          <a:tab pos="6556375" algn="r"/>
                        </a:tabLst>
                      </a:pPr>
                      <a:r>
                        <a:rPr lang="en-US" sz="20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Đăng </a:t>
                      </a:r>
                      <a:r>
                        <a:rPr lang="en-US" sz="20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xuất</a:t>
                      </a:r>
                      <a:endParaRPr lang="en-US" sz="20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70750560"/>
                  </a:ext>
                </a:extLst>
              </a:tr>
            </a:tbl>
          </a:graphicData>
        </a:graphic>
      </p:graphicFrame>
      <p:sp>
        <p:nvSpPr>
          <p:cNvPr id="3" name="Date Placeholder 2"/>
          <p:cNvSpPr>
            <a:spLocks noGrp="1"/>
          </p:cNvSpPr>
          <p:nvPr>
            <p:ph type="dt" sz="half" idx="10"/>
          </p:nvPr>
        </p:nvSpPr>
        <p:spPr/>
        <p:txBody>
          <a:bodyPr/>
          <a:lstStyle/>
          <a:p>
            <a:fld id="{BDAAAEE5-3302-4D12-9511-1E428384B93B}"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20</a:t>
            </a:fld>
            <a:endParaRPr lang="en-US"/>
          </a:p>
        </p:txBody>
      </p:sp>
    </p:spTree>
    <p:extLst>
      <p:ext uri="{BB962C8B-B14F-4D97-AF65-F5344CB8AC3E}">
        <p14:creationId xmlns:p14="http://schemas.microsoft.com/office/powerpoint/2010/main" val="38708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19599183"/>
              </p:ext>
            </p:extLst>
          </p:nvPr>
        </p:nvGraphicFramePr>
        <p:xfrm>
          <a:off x="818520" y="401715"/>
          <a:ext cx="10834689" cy="6179820"/>
        </p:xfrm>
        <a:graphic>
          <a:graphicData uri="http://schemas.openxmlformats.org/drawingml/2006/table">
            <a:tbl>
              <a:tblPr>
                <a:tableStyleId>{5C22544A-7EE6-4342-B048-85BDC9FD1C3A}</a:tableStyleId>
              </a:tblPr>
              <a:tblGrid>
                <a:gridCol w="4643438">
                  <a:extLst>
                    <a:ext uri="{9D8B030D-6E8A-4147-A177-3AD203B41FA5}">
                      <a16:colId xmlns:a16="http://schemas.microsoft.com/office/drawing/2014/main" val="1990104035"/>
                    </a:ext>
                  </a:extLst>
                </a:gridCol>
                <a:gridCol w="4324350">
                  <a:extLst>
                    <a:ext uri="{9D8B030D-6E8A-4147-A177-3AD203B41FA5}">
                      <a16:colId xmlns:a16="http://schemas.microsoft.com/office/drawing/2014/main" val="2629410176"/>
                    </a:ext>
                  </a:extLst>
                </a:gridCol>
                <a:gridCol w="1866901">
                  <a:extLst>
                    <a:ext uri="{9D8B030D-6E8A-4147-A177-3AD203B41FA5}">
                      <a16:colId xmlns:a16="http://schemas.microsoft.com/office/drawing/2014/main" val="2151659304"/>
                    </a:ext>
                  </a:extLst>
                </a:gridCol>
              </a:tblGrid>
              <a:tr h="304800">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Thêm</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phẩm</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mới</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6">
                  <a:txBody>
                    <a:bodyPr/>
                    <a:lstStyle/>
                    <a:p>
                      <a:pPr marL="0" marR="0" algn="just">
                        <a:lnSpc>
                          <a:spcPct val="107000"/>
                        </a:lnSpc>
                        <a:spcBef>
                          <a:spcPts val="0"/>
                        </a:spcBef>
                        <a:spcAft>
                          <a:spcPts val="800"/>
                        </a:spcAft>
                      </a:pPr>
                      <a:r>
                        <a:rPr lang="en-US" sz="2400" dirty="0" err="1">
                          <a:solidFill>
                            <a:schemeClr val="accent2">
                              <a:lumMod val="50000"/>
                            </a:schemeClr>
                          </a:solidFill>
                          <a:effectLst/>
                          <a:latin typeface="Arial" panose="020B0604020202020204" pitchFamily="34" charset="0"/>
                          <a:cs typeface="Arial" panose="020B0604020202020204" pitchFamily="34" charset="0"/>
                        </a:rPr>
                        <a:t>Quản</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lý</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phẩm</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10">
                  <a:txBody>
                    <a:bodyPr/>
                    <a:lstStyle/>
                    <a:p>
                      <a:pPr marL="0" marR="0" algn="just">
                        <a:lnSpc>
                          <a:spcPct val="107000"/>
                        </a:lnSpc>
                        <a:spcBef>
                          <a:spcPts val="0"/>
                        </a:spcBef>
                        <a:spcAft>
                          <a:spcPts val="800"/>
                        </a:spcAft>
                      </a:pPr>
                      <a:r>
                        <a:rPr lang="en-US" sz="2400" dirty="0">
                          <a:solidFill>
                            <a:schemeClr val="accent2">
                              <a:lumMod val="50000"/>
                            </a:schemeClr>
                          </a:solidFill>
                          <a:effectLst/>
                          <a:latin typeface="Arial" panose="020B0604020202020204" pitchFamily="34" charset="0"/>
                          <a:cs typeface="Arial" panose="020B0604020202020204" pitchFamily="34" charset="0"/>
                        </a:rPr>
                        <a:t> </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6992745"/>
                  </a:ext>
                </a:extLst>
              </a:tr>
              <a:tr h="304800">
                <a:tc>
                  <a:txBody>
                    <a:bodyPr/>
                    <a:lstStyle/>
                    <a:p>
                      <a:pPr marL="0" marR="0" algn="l">
                        <a:lnSpc>
                          <a:spcPct val="200000"/>
                        </a:lnSpc>
                        <a:spcBef>
                          <a:spcPts val="400"/>
                        </a:spcBef>
                        <a:spcAft>
                          <a:spcPts val="800"/>
                        </a:spcAft>
                        <a:tabLst>
                          <a:tab pos="6556375" algn="r"/>
                        </a:tabLst>
                      </a:pPr>
                      <a:r>
                        <a:rPr lang="en-US" sz="240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Xem danh sách các sản phẩm</a:t>
                      </a:r>
                      <a:endParaRPr lang="en-US" sz="24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176"/>
                  </a:ext>
                </a:extLst>
              </a:tr>
              <a:tr h="304800">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Sửa</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phẩm</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49449692"/>
                  </a:ext>
                </a:extLst>
              </a:tr>
              <a:tr h="304800">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Đánh</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giá</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phẩm</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8714484"/>
                  </a:ext>
                </a:extLst>
              </a:tr>
              <a:tr h="581724">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Tìm</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kiếm</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phẩm</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76682293"/>
                  </a:ext>
                </a:extLst>
              </a:tr>
              <a:tr h="304800">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Xóa</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sản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phẩm</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algn="l">
                        <a:lnSpc>
                          <a:spcPct val="107000"/>
                        </a:lnSpc>
                        <a:spcBef>
                          <a:spcPts val="0"/>
                        </a:spcBef>
                        <a:spcAft>
                          <a:spcPts val="800"/>
                        </a:spcAft>
                      </a:pPr>
                      <a:endParaRPr lang="en-US" sz="2400" dirty="0">
                        <a:effectLst/>
                        <a:latin typeface="Arial" panose="020B0604020202020204" pitchFamily="34" charset="0"/>
                        <a:ea typeface="Yu Mincho"/>
                        <a:cs typeface="Arial" panose="020B0604020202020204" pitchFamily="34" charset="0"/>
                      </a:endParaRPr>
                    </a:p>
                  </a:txBody>
                  <a:tcPr marL="63500" marR="63500" marT="63500" marB="63500">
                    <a:lnB w="127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endParaRPr lang="en-US"/>
                    </a:p>
                  </a:txBody>
                  <a:tcPr/>
                </a:tc>
                <a:extLst>
                  <a:ext uri="{0D108BD9-81ED-4DB2-BD59-A6C34878D82A}">
                    <a16:rowId xmlns:a16="http://schemas.microsoft.com/office/drawing/2014/main" val="1977951627"/>
                  </a:ext>
                </a:extLst>
              </a:tr>
              <a:tr h="304800">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Xem</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danh</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sách</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viên</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marL="0" marR="0" algn="l">
                        <a:lnSpc>
                          <a:spcPct val="107000"/>
                        </a:lnSpc>
                        <a:spcBef>
                          <a:spcPts val="0"/>
                        </a:spcBef>
                        <a:spcAft>
                          <a:spcPts val="800"/>
                        </a:spcAft>
                      </a:pPr>
                      <a:r>
                        <a:rPr lang="en-US" sz="2400" dirty="0" err="1">
                          <a:solidFill>
                            <a:schemeClr val="accent2">
                              <a:lumMod val="50000"/>
                            </a:schemeClr>
                          </a:solidFill>
                          <a:effectLst/>
                          <a:latin typeface="Arial" panose="020B0604020202020204" pitchFamily="34" charset="0"/>
                          <a:ea typeface="Yu Mincho"/>
                          <a:cs typeface="Arial" panose="020B0604020202020204" pitchFamily="34" charset="0"/>
                        </a:rPr>
                        <a:t>Quản</a:t>
                      </a:r>
                      <a:r>
                        <a:rPr lang="en-US" sz="24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Yu Mincho"/>
                          <a:cs typeface="Arial" panose="020B0604020202020204" pitchFamily="34" charset="0"/>
                        </a:rPr>
                        <a:t>lý</a:t>
                      </a:r>
                      <a:r>
                        <a:rPr lang="en-US" sz="24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Yu Mincho"/>
                          <a:cs typeface="Arial" panose="020B0604020202020204" pitchFamily="34" charset="0"/>
                        </a:rPr>
                        <a:t>nhân</a:t>
                      </a:r>
                      <a:r>
                        <a:rPr lang="en-US" sz="24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Yu Mincho"/>
                          <a:cs typeface="Arial" panose="020B0604020202020204" pitchFamily="34" charset="0"/>
                        </a:rPr>
                        <a:t>viên</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334659701"/>
                  </a:ext>
                </a:extLst>
              </a:tr>
              <a:tr h="304800">
                <a:tc>
                  <a:txBody>
                    <a:bodyPr/>
                    <a:lstStyle/>
                    <a:p>
                      <a:pPr marL="0" marR="0" algn="l">
                        <a:lnSpc>
                          <a:spcPct val="200000"/>
                        </a:lnSpc>
                        <a:spcBef>
                          <a:spcPts val="400"/>
                        </a:spcBef>
                        <a:spcAft>
                          <a:spcPts val="800"/>
                        </a:spcAft>
                        <a:tabLst>
                          <a:tab pos="6556375" algn="r"/>
                        </a:tabLst>
                      </a:pPr>
                      <a:r>
                        <a:rPr lang="en-US" sz="240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Thêm nhân viên</a:t>
                      </a:r>
                      <a:endParaRPr lang="en-US" sz="24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4181096"/>
                  </a:ext>
                </a:extLst>
              </a:tr>
              <a:tr h="304800">
                <a:tc>
                  <a:txBody>
                    <a:bodyPr/>
                    <a:lstStyle/>
                    <a:p>
                      <a:pPr marL="0" marR="0" algn="l">
                        <a:lnSpc>
                          <a:spcPct val="200000"/>
                        </a:lnSpc>
                        <a:spcBef>
                          <a:spcPts val="400"/>
                        </a:spcBef>
                        <a:spcAft>
                          <a:spcPts val="800"/>
                        </a:spcAft>
                        <a:tabLst>
                          <a:tab pos="6556375" algn="r"/>
                        </a:tabLst>
                      </a:pPr>
                      <a:r>
                        <a:rPr lang="en-US" sz="240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Sửa</a:t>
                      </a:r>
                      <a:r>
                        <a:rPr lang="en-US" sz="2400" dirty="0"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 </a:t>
                      </a:r>
                      <a:r>
                        <a:rPr lang="en-US" sz="240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xóa</a:t>
                      </a:r>
                      <a:r>
                        <a:rPr lang="en-US" sz="2400" dirty="0"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thông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tin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viên</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30416812"/>
                  </a:ext>
                </a:extLst>
              </a:tr>
              <a:tr h="304800">
                <a:tc>
                  <a:txBody>
                    <a:bodyPr/>
                    <a:lstStyle/>
                    <a:p>
                      <a:pPr marL="0" marR="0" algn="l">
                        <a:lnSpc>
                          <a:spcPct val="200000"/>
                        </a:lnSpc>
                        <a:spcBef>
                          <a:spcPts val="400"/>
                        </a:spcBef>
                        <a:spcAft>
                          <a:spcPts val="800"/>
                        </a:spcAft>
                        <a:tabLst>
                          <a:tab pos="6556375" algn="r"/>
                        </a:tabLst>
                      </a:pP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82170052"/>
                  </a:ext>
                </a:extLst>
              </a:tr>
            </a:tbl>
          </a:graphicData>
        </a:graphic>
      </p:graphicFrame>
      <p:sp>
        <p:nvSpPr>
          <p:cNvPr id="3" name="Date Placeholder 2"/>
          <p:cNvSpPr>
            <a:spLocks noGrp="1"/>
          </p:cNvSpPr>
          <p:nvPr>
            <p:ph type="dt" sz="half" idx="10"/>
          </p:nvPr>
        </p:nvSpPr>
        <p:spPr/>
        <p:txBody>
          <a:bodyPr/>
          <a:lstStyle/>
          <a:p>
            <a:fld id="{184198EB-58F0-4A07-A231-28F3BA41C2B4}"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21</a:t>
            </a:fld>
            <a:endParaRPr lang="en-US"/>
          </a:p>
        </p:txBody>
      </p:sp>
    </p:spTree>
    <p:extLst>
      <p:ext uri="{BB962C8B-B14F-4D97-AF65-F5344CB8AC3E}">
        <p14:creationId xmlns:p14="http://schemas.microsoft.com/office/powerpoint/2010/main" val="26929034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35263595"/>
              </p:ext>
            </p:extLst>
          </p:nvPr>
        </p:nvGraphicFramePr>
        <p:xfrm>
          <a:off x="701458" y="200416"/>
          <a:ext cx="10960275" cy="6400799"/>
        </p:xfrm>
        <a:graphic>
          <a:graphicData uri="http://schemas.openxmlformats.org/drawingml/2006/table">
            <a:tbl>
              <a:tblPr>
                <a:tableStyleId>{5C22544A-7EE6-4342-B048-85BDC9FD1C3A}</a:tableStyleId>
              </a:tblPr>
              <a:tblGrid>
                <a:gridCol w="6061651">
                  <a:extLst>
                    <a:ext uri="{9D8B030D-6E8A-4147-A177-3AD203B41FA5}">
                      <a16:colId xmlns:a16="http://schemas.microsoft.com/office/drawing/2014/main" val="991151442"/>
                    </a:ext>
                  </a:extLst>
                </a:gridCol>
                <a:gridCol w="3312544">
                  <a:extLst>
                    <a:ext uri="{9D8B030D-6E8A-4147-A177-3AD203B41FA5}">
                      <a16:colId xmlns:a16="http://schemas.microsoft.com/office/drawing/2014/main" val="2218055070"/>
                    </a:ext>
                  </a:extLst>
                </a:gridCol>
                <a:gridCol w="1586080">
                  <a:extLst>
                    <a:ext uri="{9D8B030D-6E8A-4147-A177-3AD203B41FA5}">
                      <a16:colId xmlns:a16="http://schemas.microsoft.com/office/drawing/2014/main" val="1687527429"/>
                    </a:ext>
                  </a:extLst>
                </a:gridCol>
              </a:tblGrid>
              <a:tr h="604052">
                <a:tc>
                  <a:txBody>
                    <a:bodyPr/>
                    <a:lstStyle/>
                    <a:p>
                      <a:pPr marL="0" marR="0" algn="just">
                        <a:lnSpc>
                          <a:spcPct val="100000"/>
                        </a:lnSpc>
                        <a:spcBef>
                          <a:spcPts val="0"/>
                        </a:spcBef>
                        <a:spcAft>
                          <a:spcPts val="800"/>
                        </a:spcAft>
                      </a:pPr>
                      <a:r>
                        <a:rPr lang="en-US" sz="2200">
                          <a:solidFill>
                            <a:schemeClr val="accent2">
                              <a:lumMod val="50000"/>
                            </a:schemeClr>
                          </a:solidFill>
                          <a:effectLst/>
                          <a:latin typeface="Arial" panose="020B0604020202020204" pitchFamily="34" charset="0"/>
                          <a:cs typeface="Arial" panose="020B0604020202020204" pitchFamily="34" charset="0"/>
                        </a:rPr>
                        <a:t>Thêm vào giỏ hàng</a:t>
                      </a:r>
                      <a:endParaRPr lang="en-US" sz="220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marL="0" marR="0" algn="just">
                        <a:lnSpc>
                          <a:spcPct val="100000"/>
                        </a:lnSpc>
                        <a:spcBef>
                          <a:spcPts val="0"/>
                        </a:spcBef>
                        <a:spcAft>
                          <a:spcPts val="800"/>
                        </a:spcAft>
                      </a:pPr>
                      <a:r>
                        <a:rPr lang="en-US" sz="2200" dirty="0" err="1">
                          <a:solidFill>
                            <a:schemeClr val="accent2">
                              <a:lumMod val="50000"/>
                            </a:schemeClr>
                          </a:solidFill>
                          <a:effectLst/>
                          <a:latin typeface="Arial" panose="020B0604020202020204" pitchFamily="34" charset="0"/>
                          <a:cs typeface="Arial" panose="020B0604020202020204" pitchFamily="34" charset="0"/>
                        </a:rPr>
                        <a:t>Quản</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lý</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giỏ</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hàng</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9">
                  <a:txBody>
                    <a:bodyPr/>
                    <a:lstStyle/>
                    <a:p>
                      <a:pPr marL="0" marR="0" algn="just">
                        <a:lnSpc>
                          <a:spcPct val="100000"/>
                        </a:lnSpc>
                        <a:spcBef>
                          <a:spcPts val="0"/>
                        </a:spcBef>
                        <a:spcAft>
                          <a:spcPts val="800"/>
                        </a:spcAft>
                      </a:pPr>
                      <a:r>
                        <a:rPr lang="en-US" sz="2200" dirty="0">
                          <a:solidFill>
                            <a:schemeClr val="accent2">
                              <a:lumMod val="50000"/>
                            </a:schemeClr>
                          </a:solidFill>
                          <a:effectLst/>
                          <a:latin typeface="Arial" panose="020B0604020202020204" pitchFamily="34" charset="0"/>
                          <a:cs typeface="Arial" panose="020B0604020202020204" pitchFamily="34" charset="0"/>
                        </a:rPr>
                        <a:t> </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4204304"/>
                  </a:ext>
                </a:extLst>
              </a:tr>
              <a:tr h="602330">
                <a:tc>
                  <a:txBody>
                    <a:bodyPr/>
                    <a:lstStyle/>
                    <a:p>
                      <a:pPr marL="0" marR="0" algn="just">
                        <a:lnSpc>
                          <a:spcPct val="100000"/>
                        </a:lnSpc>
                        <a:spcBef>
                          <a:spcPts val="0"/>
                        </a:spcBef>
                        <a:spcAft>
                          <a:spcPts val="800"/>
                        </a:spcAft>
                      </a:pPr>
                      <a:r>
                        <a:rPr lang="en-US" sz="2200" dirty="0" err="1">
                          <a:solidFill>
                            <a:schemeClr val="accent2">
                              <a:lumMod val="50000"/>
                            </a:schemeClr>
                          </a:solidFill>
                          <a:effectLst/>
                          <a:latin typeface="Arial" panose="020B0604020202020204" pitchFamily="34" charset="0"/>
                          <a:cs typeface="Arial" panose="020B0604020202020204" pitchFamily="34" charset="0"/>
                        </a:rPr>
                        <a:t>Xóa</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khỏi</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giỏ</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hàng</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85845226"/>
                  </a:ext>
                </a:extLst>
              </a:tr>
              <a:tr h="602330">
                <a:tc>
                  <a:txBody>
                    <a:bodyPr/>
                    <a:lstStyle/>
                    <a:p>
                      <a:pPr marL="0" marR="0" algn="just">
                        <a:lnSpc>
                          <a:spcPct val="100000"/>
                        </a:lnSpc>
                        <a:spcBef>
                          <a:spcPts val="0"/>
                        </a:spcBef>
                        <a:spcAft>
                          <a:spcPts val="800"/>
                        </a:spcAft>
                      </a:pPr>
                      <a:r>
                        <a:rPr lang="en-US" sz="2200" dirty="0">
                          <a:solidFill>
                            <a:schemeClr val="accent2">
                              <a:lumMod val="50000"/>
                            </a:schemeClr>
                          </a:solidFill>
                          <a:effectLst/>
                          <a:latin typeface="Arial" panose="020B0604020202020204" pitchFamily="34" charset="0"/>
                          <a:cs typeface="Arial" panose="020B0604020202020204" pitchFamily="34" charset="0"/>
                        </a:rPr>
                        <a:t>Thanh </a:t>
                      </a:r>
                      <a:r>
                        <a:rPr lang="en-US" sz="2200" dirty="0" err="1">
                          <a:solidFill>
                            <a:schemeClr val="accent2">
                              <a:lumMod val="50000"/>
                            </a:schemeClr>
                          </a:solidFill>
                          <a:effectLst/>
                          <a:latin typeface="Arial" panose="020B0604020202020204" pitchFamily="34" charset="0"/>
                          <a:cs typeface="Arial" panose="020B0604020202020204" pitchFamily="34" charset="0"/>
                        </a:rPr>
                        <a:t>toán</a:t>
                      </a:r>
                      <a:r>
                        <a:rPr lang="en-US" sz="2200" dirty="0">
                          <a:solidFill>
                            <a:schemeClr val="accent2">
                              <a:lumMod val="50000"/>
                            </a:schemeClr>
                          </a:solidFill>
                          <a:effectLst/>
                          <a:latin typeface="Arial" panose="020B0604020202020204" pitchFamily="34" charset="0"/>
                          <a:cs typeface="Arial" panose="020B0604020202020204" pitchFamily="34" charset="0"/>
                        </a:rPr>
                        <a:t> </a:t>
                      </a:r>
                      <a:r>
                        <a:rPr lang="en-US" sz="2200" dirty="0" err="1">
                          <a:solidFill>
                            <a:schemeClr val="accent2">
                              <a:lumMod val="50000"/>
                            </a:schemeClr>
                          </a:solidFill>
                          <a:effectLst/>
                          <a:latin typeface="Arial" panose="020B0604020202020204" pitchFamily="34" charset="0"/>
                          <a:cs typeface="Arial" panose="020B0604020202020204" pitchFamily="34" charset="0"/>
                        </a:rPr>
                        <a:t>tiền</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72857269"/>
                  </a:ext>
                </a:extLst>
              </a:tr>
              <a:tr h="863422">
                <a:tc>
                  <a:txBody>
                    <a:bodyPr/>
                    <a:lstStyle/>
                    <a:p>
                      <a:pPr marL="0" marR="0" algn="just">
                        <a:lnSpc>
                          <a:spcPct val="100000"/>
                        </a:lnSpc>
                        <a:spcBef>
                          <a:spcPts val="0"/>
                        </a:spcBef>
                        <a:spcAft>
                          <a:spcPts val="800"/>
                        </a:spcAft>
                      </a:pP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Thay</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đổi</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thông</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tin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giao</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hàng</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algn="just">
                        <a:lnSpc>
                          <a:spcPct val="107000"/>
                        </a:lnSpc>
                        <a:spcBef>
                          <a:spcPts val="0"/>
                        </a:spcBef>
                        <a:spcAft>
                          <a:spcPts val="800"/>
                        </a:spcAft>
                      </a:pPr>
                      <a:endParaRPr lang="en-US" sz="2400" dirty="0">
                        <a:effectLst/>
                        <a:latin typeface="Arial" panose="020B0604020202020204" pitchFamily="34" charset="0"/>
                        <a:ea typeface="Yu Mincho"/>
                        <a:cs typeface="Arial" panose="020B0604020202020204" pitchFamily="34" charset="0"/>
                      </a:endParaRPr>
                    </a:p>
                  </a:txBody>
                  <a:tcPr marL="63500" marR="63500" marT="63500" marB="63500">
                    <a:lnB w="12700" cap="flat" cmpd="sng" algn="ctr">
                      <a:solidFill>
                        <a:schemeClr val="bg1"/>
                      </a:solidFill>
                      <a:prstDash val="solid"/>
                      <a:round/>
                      <a:headEnd type="none" w="med" len="med"/>
                      <a:tailEnd type="none" w="med" len="med"/>
                    </a:lnB>
                    <a:solidFill>
                      <a:schemeClr val="accent2">
                        <a:lumMod val="20000"/>
                        <a:lumOff val="80000"/>
                      </a:schemeClr>
                    </a:solidFill>
                  </a:tcPr>
                </a:tc>
                <a:tc vMerge="1">
                  <a:txBody>
                    <a:bodyPr/>
                    <a:lstStyle/>
                    <a:p>
                      <a:endParaRPr lang="en-US"/>
                    </a:p>
                  </a:txBody>
                  <a:tcPr/>
                </a:tc>
                <a:extLst>
                  <a:ext uri="{0D108BD9-81ED-4DB2-BD59-A6C34878D82A}">
                    <a16:rowId xmlns:a16="http://schemas.microsoft.com/office/drawing/2014/main" val="4254116922"/>
                  </a:ext>
                </a:extLst>
              </a:tr>
              <a:tr h="602330">
                <a:tc>
                  <a:txBody>
                    <a:bodyPr/>
                    <a:lstStyle/>
                    <a:p>
                      <a:pPr marL="0" marR="0" algn="l">
                        <a:lnSpc>
                          <a:spcPct val="100000"/>
                        </a:lnSpc>
                        <a:spcBef>
                          <a:spcPts val="400"/>
                        </a:spcBef>
                        <a:spcAft>
                          <a:spcPts val="800"/>
                        </a:spcAft>
                        <a:tabLst>
                          <a:tab pos="6556375" algn="r"/>
                        </a:tabLst>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Xem</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tin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tuyển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dụng</a:t>
                      </a:r>
                      <a:endPar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5">
                  <a:txBody>
                    <a:bodyPr/>
                    <a:lstStyle/>
                    <a:p>
                      <a:pPr marL="0" marR="0" algn="just">
                        <a:lnSpc>
                          <a:spcPct val="100000"/>
                        </a:lnSpc>
                        <a:spcBef>
                          <a:spcPts val="0"/>
                        </a:spcBef>
                        <a:spcAft>
                          <a:spcPts val="800"/>
                        </a:spcAft>
                      </a:pP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Quản</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lý</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tin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tuyển</a:t>
                      </a:r>
                      <a:r>
                        <a:rPr lang="en-US" sz="2200" dirty="0">
                          <a:solidFill>
                            <a:schemeClr val="accent2">
                              <a:lumMod val="50000"/>
                            </a:schemeClr>
                          </a:solidFill>
                          <a:effectLst/>
                          <a:latin typeface="Arial" panose="020B0604020202020204" pitchFamily="34" charset="0"/>
                          <a:ea typeface="Yu Mincho"/>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a:cs typeface="Arial" panose="020B0604020202020204" pitchFamily="34" charset="0"/>
                        </a:rPr>
                        <a:t>dụng</a:t>
                      </a:r>
                      <a:endParaRPr lang="en-US" sz="22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extLst>
                  <a:ext uri="{0D108BD9-81ED-4DB2-BD59-A6C34878D82A}">
                    <a16:rowId xmlns:a16="http://schemas.microsoft.com/office/drawing/2014/main" val="4082789760"/>
                  </a:ext>
                </a:extLst>
              </a:tr>
              <a:tr h="602330">
                <a:tc>
                  <a:txBody>
                    <a:bodyPr/>
                    <a:lstStyle/>
                    <a:p>
                      <a:pPr marL="0" marR="0" algn="l">
                        <a:lnSpc>
                          <a:spcPct val="100000"/>
                        </a:lnSpc>
                        <a:spcBef>
                          <a:spcPts val="400"/>
                        </a:spcBef>
                        <a:spcAft>
                          <a:spcPts val="800"/>
                        </a:spcAft>
                        <a:tabLst>
                          <a:tab pos="6556375" algn="r"/>
                        </a:tabLst>
                      </a:pPr>
                      <a:r>
                        <a:rPr lang="en-US" sz="22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Nộp hồ sơ ứng tuyển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24661655"/>
                  </a:ext>
                </a:extLst>
              </a:tr>
              <a:tr h="797232">
                <a:tc>
                  <a:txBody>
                    <a:bodyPr/>
                    <a:lstStyle/>
                    <a:p>
                      <a:pPr marL="0" marR="0" algn="l">
                        <a:lnSpc>
                          <a:spcPct val="100000"/>
                        </a:lnSpc>
                        <a:spcBef>
                          <a:spcPts val="400"/>
                        </a:spcBef>
                        <a:spcAft>
                          <a:spcPts val="800"/>
                        </a:spcAft>
                        <a:tabLst>
                          <a:tab pos="6556375" algn="r"/>
                        </a:tabLst>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Bình</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luận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về</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tin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tuyển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dụng</a:t>
                      </a:r>
                      <a:endPar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algn="just">
                        <a:lnSpc>
                          <a:spcPct val="107000"/>
                        </a:lnSpc>
                        <a:spcBef>
                          <a:spcPts val="0"/>
                        </a:spcBef>
                        <a:spcAft>
                          <a:spcPts val="800"/>
                        </a:spcAft>
                      </a:pPr>
                      <a:endParaRPr lang="en-US" sz="2400" dirty="0">
                        <a:effectLst/>
                        <a:latin typeface="Arial" panose="020B0604020202020204" pitchFamily="34" charset="0"/>
                        <a:ea typeface="Yu Mincho"/>
                        <a:cs typeface="Arial" panose="020B0604020202020204" pitchFamily="34" charset="0"/>
                      </a:endParaRPr>
                    </a:p>
                  </a:txBody>
                  <a:tcPr marL="63500" marR="63500" marT="63500" marB="63500">
                    <a:solidFill>
                      <a:schemeClr val="accent2">
                        <a:lumMod val="20000"/>
                        <a:lumOff val="80000"/>
                      </a:schemeClr>
                    </a:solidFill>
                  </a:tcPr>
                </a:tc>
                <a:tc vMerge="1">
                  <a:txBody>
                    <a:bodyPr/>
                    <a:lstStyle/>
                    <a:p>
                      <a:endParaRPr lang="en-US"/>
                    </a:p>
                  </a:txBody>
                  <a:tcPr/>
                </a:tc>
                <a:extLst>
                  <a:ext uri="{0D108BD9-81ED-4DB2-BD59-A6C34878D82A}">
                    <a16:rowId xmlns:a16="http://schemas.microsoft.com/office/drawing/2014/main" val="2758655412"/>
                  </a:ext>
                </a:extLst>
              </a:tr>
              <a:tr h="879788">
                <a:tc>
                  <a:txBody>
                    <a:bodyPr/>
                    <a:lstStyle/>
                    <a:p>
                      <a:pPr marL="0" marR="0" algn="l">
                        <a:lnSpc>
                          <a:spcPct val="100000"/>
                        </a:lnSpc>
                        <a:spcBef>
                          <a:spcPts val="400"/>
                        </a:spcBef>
                        <a:spcAft>
                          <a:spcPts val="800"/>
                        </a:spcAft>
                        <a:tabLst>
                          <a:tab pos="6556375" algn="r"/>
                        </a:tabLst>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Thêm</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tin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vào</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mục</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yêu</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thích</a:t>
                      </a:r>
                      <a:endPar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12828743"/>
                  </a:ext>
                </a:extLst>
              </a:tr>
              <a:tr h="846985">
                <a:tc>
                  <a:txBody>
                    <a:bodyPr/>
                    <a:lstStyle/>
                    <a:p>
                      <a:pPr marL="0" marR="0" algn="l">
                        <a:lnSpc>
                          <a:spcPct val="100000"/>
                        </a:lnSpc>
                        <a:spcBef>
                          <a:spcPts val="400"/>
                        </a:spcBef>
                        <a:spcAft>
                          <a:spcPts val="800"/>
                        </a:spcAft>
                        <a:tabLst>
                          <a:tab pos="6556375" algn="r"/>
                        </a:tabLst>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Nhận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thông</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báo</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về</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tuyển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dụng</a:t>
                      </a:r>
                      <a:endPar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63643058"/>
                  </a:ext>
                </a:extLst>
              </a:tr>
            </a:tbl>
          </a:graphicData>
        </a:graphic>
      </p:graphicFrame>
      <p:sp>
        <p:nvSpPr>
          <p:cNvPr id="2" name="Date Placeholder 1"/>
          <p:cNvSpPr>
            <a:spLocks noGrp="1"/>
          </p:cNvSpPr>
          <p:nvPr>
            <p:ph type="dt" sz="half" idx="10"/>
          </p:nvPr>
        </p:nvSpPr>
        <p:spPr/>
        <p:txBody>
          <a:bodyPr/>
          <a:lstStyle/>
          <a:p>
            <a:fld id="{EF404EBD-F0F5-4ADF-9899-F210CC0F8F61}"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22</a:t>
            </a:fld>
            <a:endParaRPr lang="en-US"/>
          </a:p>
        </p:txBody>
      </p:sp>
    </p:spTree>
    <p:extLst>
      <p:ext uri="{BB962C8B-B14F-4D97-AF65-F5344CB8AC3E}">
        <p14:creationId xmlns:p14="http://schemas.microsoft.com/office/powerpoint/2010/main" val="2585647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92674393"/>
              </p:ext>
            </p:extLst>
          </p:nvPr>
        </p:nvGraphicFramePr>
        <p:xfrm>
          <a:off x="1240077" y="931416"/>
          <a:ext cx="10148889" cy="5013960"/>
        </p:xfrm>
        <a:graphic>
          <a:graphicData uri="http://schemas.openxmlformats.org/drawingml/2006/table">
            <a:tbl>
              <a:tblPr>
                <a:tableStyleId>{793D81CF-94F2-401A-BA57-92F5A7B2D0C5}</a:tableStyleId>
              </a:tblPr>
              <a:tblGrid>
                <a:gridCol w="4395788">
                  <a:extLst>
                    <a:ext uri="{9D8B030D-6E8A-4147-A177-3AD203B41FA5}">
                      <a16:colId xmlns:a16="http://schemas.microsoft.com/office/drawing/2014/main" val="2991132031"/>
                    </a:ext>
                  </a:extLst>
                </a:gridCol>
                <a:gridCol w="3638550">
                  <a:extLst>
                    <a:ext uri="{9D8B030D-6E8A-4147-A177-3AD203B41FA5}">
                      <a16:colId xmlns:a16="http://schemas.microsoft.com/office/drawing/2014/main" val="2427723923"/>
                    </a:ext>
                  </a:extLst>
                </a:gridCol>
                <a:gridCol w="2114551">
                  <a:extLst>
                    <a:ext uri="{9D8B030D-6E8A-4147-A177-3AD203B41FA5}">
                      <a16:colId xmlns:a16="http://schemas.microsoft.com/office/drawing/2014/main" val="3605291044"/>
                    </a:ext>
                  </a:extLst>
                </a:gridCol>
              </a:tblGrid>
              <a:tr h="588723">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rPr>
                        <a:t>Lập</a:t>
                      </a:r>
                      <a:r>
                        <a:rPr lang="en-US" sz="2400" dirty="0">
                          <a:solidFill>
                            <a:schemeClr val="accent2">
                              <a:lumMod val="50000"/>
                            </a:schemeClr>
                          </a:solidFill>
                          <a:effectLst/>
                        </a:rPr>
                        <a:t> đơn </a:t>
                      </a:r>
                      <a:r>
                        <a:rPr lang="en-US" sz="2400" dirty="0" err="1">
                          <a:solidFill>
                            <a:schemeClr val="accent2">
                              <a:lumMod val="50000"/>
                            </a:schemeClr>
                          </a:solidFill>
                          <a:effectLst/>
                        </a:rPr>
                        <a:t>đặt</a:t>
                      </a:r>
                      <a:r>
                        <a:rPr lang="en-US" sz="2400" dirty="0">
                          <a:solidFill>
                            <a:schemeClr val="accent2">
                              <a:lumMod val="50000"/>
                            </a:schemeClr>
                          </a:solidFill>
                          <a:effectLst/>
                        </a:rPr>
                        <a:t> </a:t>
                      </a:r>
                      <a:r>
                        <a:rPr lang="en-US" sz="2400" dirty="0" err="1">
                          <a:solidFill>
                            <a:schemeClr val="accent2">
                              <a:lumMod val="50000"/>
                            </a:schemeClr>
                          </a:solidFill>
                          <a:effectLst/>
                        </a:rPr>
                        <a:t>hàng</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0" marR="0" algn="l">
                        <a:lnSpc>
                          <a:spcPct val="107000"/>
                        </a:lnSpc>
                        <a:spcBef>
                          <a:spcPts val="0"/>
                        </a:spcBef>
                        <a:spcAft>
                          <a:spcPts val="800"/>
                        </a:spcAft>
                      </a:pPr>
                      <a:r>
                        <a:rPr lang="en-US" sz="2400" dirty="0" err="1">
                          <a:solidFill>
                            <a:schemeClr val="accent2">
                              <a:lumMod val="50000"/>
                            </a:schemeClr>
                          </a:solidFill>
                          <a:effectLst/>
                        </a:rPr>
                        <a:t>Quản</a:t>
                      </a:r>
                      <a:r>
                        <a:rPr lang="en-US" sz="2400" dirty="0">
                          <a:solidFill>
                            <a:schemeClr val="accent2">
                              <a:lumMod val="50000"/>
                            </a:schemeClr>
                          </a:solidFill>
                          <a:effectLst/>
                        </a:rPr>
                        <a:t> </a:t>
                      </a:r>
                      <a:r>
                        <a:rPr lang="en-US" sz="2400" dirty="0" err="1">
                          <a:solidFill>
                            <a:schemeClr val="accent2">
                              <a:lumMod val="50000"/>
                            </a:schemeClr>
                          </a:solidFill>
                          <a:effectLst/>
                        </a:rPr>
                        <a:t>lý</a:t>
                      </a:r>
                      <a:r>
                        <a:rPr lang="en-US" sz="2400" dirty="0">
                          <a:solidFill>
                            <a:schemeClr val="accent2">
                              <a:lumMod val="50000"/>
                            </a:schemeClr>
                          </a:solidFill>
                          <a:effectLst/>
                        </a:rPr>
                        <a:t> </a:t>
                      </a:r>
                      <a:r>
                        <a:rPr lang="en-US" sz="2400" dirty="0" err="1">
                          <a:solidFill>
                            <a:schemeClr val="accent2">
                              <a:lumMod val="50000"/>
                            </a:schemeClr>
                          </a:solidFill>
                          <a:effectLst/>
                        </a:rPr>
                        <a:t>đặt</a:t>
                      </a:r>
                      <a:r>
                        <a:rPr lang="en-US" sz="2400" dirty="0">
                          <a:solidFill>
                            <a:schemeClr val="accent2">
                              <a:lumMod val="50000"/>
                            </a:schemeClr>
                          </a:solidFill>
                          <a:effectLst/>
                        </a:rPr>
                        <a:t> </a:t>
                      </a:r>
                      <a:r>
                        <a:rPr lang="en-US" sz="2400" dirty="0" err="1">
                          <a:solidFill>
                            <a:schemeClr val="accent2">
                              <a:lumMod val="50000"/>
                            </a:schemeClr>
                          </a:solidFill>
                          <a:effectLst/>
                        </a:rPr>
                        <a:t>hàng</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8">
                  <a:txBody>
                    <a:bodyPr/>
                    <a:lstStyle/>
                    <a:p>
                      <a:pPr marL="0" marR="0" algn="l">
                        <a:lnSpc>
                          <a:spcPct val="107000"/>
                        </a:lnSpc>
                        <a:spcBef>
                          <a:spcPts val="0"/>
                        </a:spcBef>
                        <a:spcAft>
                          <a:spcPts val="800"/>
                        </a:spcAft>
                      </a:pPr>
                      <a:r>
                        <a:rPr lang="en-US" sz="2400" dirty="0">
                          <a:solidFill>
                            <a:schemeClr val="accent2">
                              <a:lumMod val="50000"/>
                            </a:schemeClr>
                          </a:solidFill>
                          <a:effectLst/>
                        </a:rPr>
                        <a:t> </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9956680"/>
                  </a:ext>
                </a:extLst>
              </a:tr>
              <a:tr h="588723">
                <a:tc>
                  <a:txBody>
                    <a:bodyPr/>
                    <a:lstStyle/>
                    <a:p>
                      <a:pPr marL="0" marR="0" algn="l">
                        <a:lnSpc>
                          <a:spcPct val="200000"/>
                        </a:lnSpc>
                        <a:spcBef>
                          <a:spcPts val="400"/>
                        </a:spcBef>
                        <a:spcAft>
                          <a:spcPts val="800"/>
                        </a:spcAft>
                        <a:tabLst>
                          <a:tab pos="6556375" algn="r"/>
                        </a:tabLst>
                      </a:pPr>
                      <a:r>
                        <a:rPr lang="en-US" sz="2400">
                          <a:solidFill>
                            <a:schemeClr val="accent2">
                              <a:lumMod val="50000"/>
                            </a:schemeClr>
                          </a:solidFill>
                          <a:effectLst/>
                        </a:rPr>
                        <a:t>Hủy đơn hàng</a:t>
                      </a:r>
                      <a:endParaRPr lang="en-US" sz="24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006031"/>
                  </a:ext>
                </a:extLst>
              </a:tr>
              <a:tr h="588723">
                <a:tc>
                  <a:txBody>
                    <a:bodyPr/>
                    <a:lstStyle/>
                    <a:p>
                      <a:pPr marL="0" marR="0" algn="l">
                        <a:lnSpc>
                          <a:spcPct val="200000"/>
                        </a:lnSpc>
                        <a:spcBef>
                          <a:spcPts val="400"/>
                        </a:spcBef>
                        <a:spcAft>
                          <a:spcPts val="800"/>
                        </a:spcAft>
                        <a:tabLst>
                          <a:tab pos="6556375" algn="r"/>
                        </a:tabLst>
                      </a:pPr>
                      <a:r>
                        <a:rPr lang="en-US" sz="2400">
                          <a:solidFill>
                            <a:schemeClr val="accent2">
                              <a:lumMod val="50000"/>
                            </a:schemeClr>
                          </a:solidFill>
                          <a:effectLst/>
                        </a:rPr>
                        <a:t>Mua lại đơn hàng</a:t>
                      </a:r>
                      <a:endParaRPr lang="en-US" sz="24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76149734"/>
                  </a:ext>
                </a:extLst>
              </a:tr>
              <a:tr h="588723">
                <a:tc>
                  <a:txBody>
                    <a:bodyPr/>
                    <a:lstStyle/>
                    <a:p>
                      <a:pPr marL="0" marR="0" algn="l">
                        <a:lnSpc>
                          <a:spcPct val="200000"/>
                        </a:lnSpc>
                        <a:spcBef>
                          <a:spcPts val="400"/>
                        </a:spcBef>
                        <a:spcAft>
                          <a:spcPts val="800"/>
                        </a:spcAft>
                        <a:tabLst>
                          <a:tab pos="6556375" algn="r"/>
                        </a:tabLst>
                      </a:pPr>
                      <a:r>
                        <a:rPr lang="en-US" sz="2400">
                          <a:solidFill>
                            <a:schemeClr val="accent2">
                              <a:lumMod val="50000"/>
                            </a:schemeClr>
                          </a:solidFill>
                          <a:effectLst/>
                        </a:rPr>
                        <a:t>Liên hệ người bán</a:t>
                      </a:r>
                      <a:endParaRPr lang="en-US" sz="240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02699008"/>
                  </a:ext>
                </a:extLst>
              </a:tr>
              <a:tr h="588723">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rPr>
                        <a:t>Xem</a:t>
                      </a:r>
                      <a:r>
                        <a:rPr lang="en-US" sz="2400" dirty="0">
                          <a:solidFill>
                            <a:schemeClr val="accent2">
                              <a:lumMod val="50000"/>
                            </a:schemeClr>
                          </a:solidFill>
                          <a:effectLst/>
                        </a:rPr>
                        <a:t> chi </a:t>
                      </a:r>
                      <a:r>
                        <a:rPr lang="en-US" sz="2400" dirty="0" err="1">
                          <a:solidFill>
                            <a:schemeClr val="accent2">
                              <a:lumMod val="50000"/>
                            </a:schemeClr>
                          </a:solidFill>
                          <a:effectLst/>
                        </a:rPr>
                        <a:t>tiết</a:t>
                      </a:r>
                      <a:r>
                        <a:rPr lang="en-US" sz="2400" dirty="0">
                          <a:solidFill>
                            <a:schemeClr val="accent2">
                              <a:lumMod val="50000"/>
                            </a:schemeClr>
                          </a:solidFill>
                          <a:effectLst/>
                        </a:rPr>
                        <a:t> đơn </a:t>
                      </a:r>
                      <a:r>
                        <a:rPr lang="en-US" sz="2400" dirty="0" err="1">
                          <a:solidFill>
                            <a:schemeClr val="accent2">
                              <a:lumMod val="50000"/>
                            </a:schemeClr>
                          </a:solidFill>
                          <a:effectLst/>
                        </a:rPr>
                        <a:t>hàng</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61441021"/>
                  </a:ext>
                </a:extLst>
              </a:tr>
              <a:tr h="588723">
                <a:tc>
                  <a:txBody>
                    <a:bodyPr/>
                    <a:lstStyle/>
                    <a:p>
                      <a:pPr marL="0" marR="0" algn="l">
                        <a:lnSpc>
                          <a:spcPct val="200000"/>
                        </a:lnSpc>
                        <a:spcBef>
                          <a:spcPts val="400"/>
                        </a:spcBef>
                        <a:spcAft>
                          <a:spcPts val="800"/>
                        </a:spcAft>
                        <a:tabLst>
                          <a:tab pos="6556375" algn="r"/>
                        </a:tabLst>
                      </a:pPr>
                      <a:r>
                        <a:rPr lang="en-US" sz="2400" dirty="0">
                          <a:solidFill>
                            <a:schemeClr val="accent2">
                              <a:lumMod val="50000"/>
                            </a:schemeClr>
                          </a:solidFill>
                          <a:effectLst/>
                        </a:rPr>
                        <a:t>Đăng tin </a:t>
                      </a:r>
                      <a:r>
                        <a:rPr lang="en-US" sz="2400" dirty="0" err="1">
                          <a:solidFill>
                            <a:schemeClr val="accent2">
                              <a:lumMod val="50000"/>
                            </a:schemeClr>
                          </a:solidFill>
                          <a:effectLst/>
                        </a:rPr>
                        <a:t>tức</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0" marR="0" algn="l">
                        <a:lnSpc>
                          <a:spcPct val="107000"/>
                        </a:lnSpc>
                        <a:spcBef>
                          <a:spcPts val="0"/>
                        </a:spcBef>
                        <a:spcAft>
                          <a:spcPts val="800"/>
                        </a:spcAft>
                      </a:pPr>
                      <a:r>
                        <a:rPr lang="en-US" sz="2400" dirty="0" err="1">
                          <a:solidFill>
                            <a:schemeClr val="accent2">
                              <a:lumMod val="50000"/>
                            </a:schemeClr>
                          </a:solidFill>
                          <a:effectLst/>
                        </a:rPr>
                        <a:t>Quản</a:t>
                      </a:r>
                      <a:r>
                        <a:rPr lang="en-US" sz="2400" dirty="0">
                          <a:solidFill>
                            <a:schemeClr val="accent2">
                              <a:lumMod val="50000"/>
                            </a:schemeClr>
                          </a:solidFill>
                          <a:effectLst/>
                        </a:rPr>
                        <a:t> </a:t>
                      </a:r>
                      <a:r>
                        <a:rPr lang="en-US" sz="2400" dirty="0" err="1">
                          <a:solidFill>
                            <a:schemeClr val="accent2">
                              <a:lumMod val="50000"/>
                            </a:schemeClr>
                          </a:solidFill>
                          <a:effectLst/>
                        </a:rPr>
                        <a:t>lý</a:t>
                      </a:r>
                      <a:r>
                        <a:rPr lang="en-US" sz="2400" dirty="0">
                          <a:solidFill>
                            <a:schemeClr val="accent2">
                              <a:lumMod val="50000"/>
                            </a:schemeClr>
                          </a:solidFill>
                          <a:effectLst/>
                        </a:rPr>
                        <a:t> tin </a:t>
                      </a:r>
                      <a:r>
                        <a:rPr lang="en-US" sz="2400" dirty="0" err="1">
                          <a:solidFill>
                            <a:schemeClr val="accent2">
                              <a:lumMod val="50000"/>
                            </a:schemeClr>
                          </a:solidFill>
                          <a:effectLst/>
                        </a:rPr>
                        <a:t>tức</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3584433344"/>
                  </a:ext>
                </a:extLst>
              </a:tr>
              <a:tr h="588723">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rPr>
                        <a:t>Cập</a:t>
                      </a:r>
                      <a:r>
                        <a:rPr lang="en-US" sz="2400" dirty="0">
                          <a:solidFill>
                            <a:schemeClr val="accent2">
                              <a:lumMod val="50000"/>
                            </a:schemeClr>
                          </a:solidFill>
                          <a:effectLst/>
                        </a:rPr>
                        <a:t> </a:t>
                      </a:r>
                      <a:r>
                        <a:rPr lang="en-US" sz="2400" dirty="0" err="1">
                          <a:solidFill>
                            <a:schemeClr val="accent2">
                              <a:lumMod val="50000"/>
                            </a:schemeClr>
                          </a:solidFill>
                          <a:effectLst/>
                        </a:rPr>
                        <a:t>nhật</a:t>
                      </a:r>
                      <a:r>
                        <a:rPr lang="en-US" sz="2400" dirty="0">
                          <a:solidFill>
                            <a:schemeClr val="accent2">
                              <a:lumMod val="50000"/>
                            </a:schemeClr>
                          </a:solidFill>
                          <a:effectLst/>
                        </a:rPr>
                        <a:t> tin </a:t>
                      </a:r>
                      <a:r>
                        <a:rPr lang="en-US" sz="2400" dirty="0" err="1">
                          <a:solidFill>
                            <a:schemeClr val="accent2">
                              <a:lumMod val="50000"/>
                            </a:schemeClr>
                          </a:solidFill>
                          <a:effectLst/>
                        </a:rPr>
                        <a:t>tức</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53451818"/>
                  </a:ext>
                </a:extLst>
              </a:tr>
              <a:tr h="588723">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rPr>
                        <a:t>Xóa</a:t>
                      </a:r>
                      <a:r>
                        <a:rPr lang="en-US" sz="2400" dirty="0">
                          <a:solidFill>
                            <a:schemeClr val="accent2">
                              <a:lumMod val="50000"/>
                            </a:schemeClr>
                          </a:solidFill>
                          <a:effectLst/>
                        </a:rPr>
                        <a:t> tin </a:t>
                      </a:r>
                      <a:r>
                        <a:rPr lang="en-US" sz="2400" dirty="0" err="1">
                          <a:solidFill>
                            <a:schemeClr val="accent2">
                              <a:lumMod val="50000"/>
                            </a:schemeClr>
                          </a:solidFill>
                          <a:effectLst/>
                        </a:rPr>
                        <a:t>tức</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90069306"/>
                  </a:ext>
                </a:extLst>
              </a:tr>
            </a:tbl>
          </a:graphicData>
        </a:graphic>
      </p:graphicFrame>
      <p:graphicFrame>
        <p:nvGraphicFramePr>
          <p:cNvPr id="3" name="Table 2">
            <a:extLst>
              <a:ext uri="{FF2B5EF4-FFF2-40B4-BE49-F238E27FC236}">
                <a16:creationId xmlns:a16="http://schemas.microsoft.com/office/drawing/2014/main" id="{CBA92ACB-7226-CDCC-7865-17CFCDE2644A}"/>
              </a:ext>
            </a:extLst>
          </p:cNvPr>
          <p:cNvGraphicFramePr>
            <a:graphicFrameLocks noGrp="1"/>
          </p:cNvGraphicFramePr>
          <p:nvPr>
            <p:extLst>
              <p:ext uri="{D42A27DB-BD31-4B8C-83A1-F6EECF244321}">
                <p14:modId xmlns:p14="http://schemas.microsoft.com/office/powerpoint/2010/main" val="1929984036"/>
              </p:ext>
            </p:extLst>
          </p:nvPr>
        </p:nvGraphicFramePr>
        <p:xfrm>
          <a:off x="1240077" y="5110619"/>
          <a:ext cx="10094674" cy="501041"/>
        </p:xfrm>
        <a:graphic>
          <a:graphicData uri="http://schemas.openxmlformats.org/drawingml/2006/table">
            <a:tbl>
              <a:tblPr/>
              <a:tblGrid>
                <a:gridCol w="10094674">
                  <a:extLst>
                    <a:ext uri="{9D8B030D-6E8A-4147-A177-3AD203B41FA5}">
                      <a16:colId xmlns:a16="http://schemas.microsoft.com/office/drawing/2014/main" val="2469599328"/>
                    </a:ext>
                  </a:extLst>
                </a:gridCol>
              </a:tblGrid>
              <a:tr h="501041">
                <a:tc>
                  <a:txBody>
                    <a:bodyPr/>
                    <a:lstStyle/>
                    <a:p>
                      <a:endParaRPr lang="en-US" dirty="0"/>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371691978"/>
                  </a:ext>
                </a:extLst>
              </a:tr>
            </a:tbl>
          </a:graphicData>
        </a:graphic>
      </p:graphicFrame>
      <p:sp>
        <p:nvSpPr>
          <p:cNvPr id="4" name="Date Placeholder 3"/>
          <p:cNvSpPr>
            <a:spLocks noGrp="1"/>
          </p:cNvSpPr>
          <p:nvPr>
            <p:ph type="dt" sz="half" idx="10"/>
          </p:nvPr>
        </p:nvSpPr>
        <p:spPr/>
        <p:txBody>
          <a:bodyPr/>
          <a:lstStyle/>
          <a:p>
            <a:fld id="{3D94469B-F284-48C0-8BEE-8B1DF17955F8}"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23</a:t>
            </a:fld>
            <a:endParaRPr lang="en-US"/>
          </a:p>
        </p:txBody>
      </p:sp>
    </p:spTree>
    <p:extLst>
      <p:ext uri="{BB962C8B-B14F-4D97-AF65-F5344CB8AC3E}">
        <p14:creationId xmlns:p14="http://schemas.microsoft.com/office/powerpoint/2010/main" val="3954710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73894734"/>
              </p:ext>
            </p:extLst>
          </p:nvPr>
        </p:nvGraphicFramePr>
        <p:xfrm>
          <a:off x="1152395" y="1949333"/>
          <a:ext cx="10182356" cy="2473991"/>
        </p:xfrm>
        <a:graphic>
          <a:graphicData uri="http://schemas.openxmlformats.org/drawingml/2006/table">
            <a:tbl>
              <a:tblPr>
                <a:tableStyleId>{5C22544A-7EE6-4342-B048-85BDC9FD1C3A}</a:tableStyleId>
              </a:tblPr>
              <a:tblGrid>
                <a:gridCol w="4429255">
                  <a:extLst>
                    <a:ext uri="{9D8B030D-6E8A-4147-A177-3AD203B41FA5}">
                      <a16:colId xmlns:a16="http://schemas.microsoft.com/office/drawing/2014/main" val="2991132031"/>
                    </a:ext>
                  </a:extLst>
                </a:gridCol>
                <a:gridCol w="3638550">
                  <a:extLst>
                    <a:ext uri="{9D8B030D-6E8A-4147-A177-3AD203B41FA5}">
                      <a16:colId xmlns:a16="http://schemas.microsoft.com/office/drawing/2014/main" val="2427723923"/>
                    </a:ext>
                  </a:extLst>
                </a:gridCol>
                <a:gridCol w="2114551">
                  <a:extLst>
                    <a:ext uri="{9D8B030D-6E8A-4147-A177-3AD203B41FA5}">
                      <a16:colId xmlns:a16="http://schemas.microsoft.com/office/drawing/2014/main" val="3605291044"/>
                    </a:ext>
                  </a:extLst>
                </a:gridCol>
              </a:tblGrid>
              <a:tr h="561581">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kê</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doanh</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thu</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marL="0" marR="0" algn="l">
                        <a:lnSpc>
                          <a:spcPct val="107000"/>
                        </a:lnSpc>
                        <a:spcBef>
                          <a:spcPts val="0"/>
                        </a:spcBef>
                        <a:spcAft>
                          <a:spcPts val="800"/>
                        </a:spcAft>
                      </a:pPr>
                      <a:r>
                        <a:rPr lang="en-US" sz="2400" dirty="0" err="1">
                          <a:solidFill>
                            <a:schemeClr val="accent2">
                              <a:lumMod val="50000"/>
                            </a:schemeClr>
                          </a:solidFill>
                          <a:effectLst/>
                          <a:latin typeface="Arial" panose="020B0604020202020204" pitchFamily="34" charset="0"/>
                          <a:cs typeface="Arial" panose="020B0604020202020204" pitchFamily="34" charset="0"/>
                        </a:rPr>
                        <a:t>Thống</a:t>
                      </a:r>
                      <a:r>
                        <a:rPr lang="en-US" sz="2400" dirty="0">
                          <a:solidFill>
                            <a:schemeClr val="accent2">
                              <a:lumMod val="50000"/>
                            </a:schemeClr>
                          </a:solidFill>
                          <a:effectLst/>
                          <a:latin typeface="Arial" panose="020B0604020202020204" pitchFamily="34"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cs typeface="Arial" panose="020B0604020202020204" pitchFamily="34" charset="0"/>
                        </a:rPr>
                        <a:t>kê</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marL="0" marR="0" algn="l">
                        <a:lnSpc>
                          <a:spcPct val="107000"/>
                        </a:lnSpc>
                        <a:spcBef>
                          <a:spcPts val="0"/>
                        </a:spcBef>
                        <a:spcAft>
                          <a:spcPts val="800"/>
                        </a:spcAft>
                      </a:pPr>
                      <a:r>
                        <a:rPr lang="en-US" sz="2400" dirty="0">
                          <a:solidFill>
                            <a:schemeClr val="accent2">
                              <a:lumMod val="50000"/>
                            </a:schemeClr>
                          </a:solidFill>
                          <a:effectLst/>
                          <a:latin typeface="Arial" panose="020B0604020202020204" pitchFamily="34" charset="0"/>
                          <a:cs typeface="Arial" panose="020B0604020202020204" pitchFamily="34" charset="0"/>
                        </a:rPr>
                        <a:t> </a:t>
                      </a:r>
                      <a:endParaRPr lang="en-US" sz="2400" dirty="0">
                        <a:solidFill>
                          <a:schemeClr val="accent2">
                            <a:lumMod val="50000"/>
                          </a:schemeClr>
                        </a:solidFill>
                        <a:effectLst/>
                        <a:latin typeface="Arial" panose="020B0604020202020204" pitchFamily="34" charset="0"/>
                        <a:ea typeface="Yu Mincho"/>
                        <a:cs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9956680"/>
                  </a:ext>
                </a:extLst>
              </a:tr>
              <a:tr h="561581">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kê</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lợi</a:t>
                      </a:r>
                      <a:r>
                        <a:rPr lang="en-US" sz="2400" baseline="0" dirty="0"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baseline="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nhuận</a:t>
                      </a:r>
                      <a:r>
                        <a:rPr lang="en-US" sz="2400" baseline="0" dirty="0"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baseline="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sau</a:t>
                      </a:r>
                      <a:r>
                        <a:rPr lang="en-US" sz="2400" baseline="0" dirty="0"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baseline="0" dirty="0" err="1" smtClean="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thuế</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006031"/>
                  </a:ext>
                </a:extLst>
              </a:tr>
              <a:tr h="561581">
                <a:tc>
                  <a:txBody>
                    <a:bodyPr/>
                    <a:lstStyle/>
                    <a:p>
                      <a:pPr marL="0" marR="0" algn="l">
                        <a:lnSpc>
                          <a:spcPct val="200000"/>
                        </a:lnSpc>
                        <a:spcBef>
                          <a:spcPts val="400"/>
                        </a:spcBef>
                        <a:spcAft>
                          <a:spcPts val="800"/>
                        </a:spcAft>
                        <a:tabLst>
                          <a:tab pos="6556375" algn="r"/>
                        </a:tabLst>
                      </a:pP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kê</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số</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lượng</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cửa</a:t>
                      </a:r>
                      <a:r>
                        <a:rPr lang="en-US" sz="2400" dirty="0">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accent2">
                              <a:lumMod val="50000"/>
                            </a:schemeClr>
                          </a:solidFill>
                          <a:effectLst/>
                          <a:latin typeface="Arial" panose="020B0604020202020204" pitchFamily="34" charset="0"/>
                          <a:ea typeface="Times New Roman" panose="02020603050405020304" pitchFamily="18" charset="0"/>
                          <a:cs typeface="Arial" panose="020B0604020202020204" pitchFamily="34" charset="0"/>
                        </a:rPr>
                        <a:t>hàng</a:t>
                      </a: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76149734"/>
                  </a:ext>
                </a:extLst>
              </a:tr>
              <a:tr h="620045">
                <a:tc>
                  <a:txBody>
                    <a:bodyPr/>
                    <a:lstStyle/>
                    <a:p>
                      <a:pPr marL="0" marR="0" algn="l">
                        <a:lnSpc>
                          <a:spcPct val="200000"/>
                        </a:lnSpc>
                        <a:spcBef>
                          <a:spcPts val="400"/>
                        </a:spcBef>
                        <a:spcAft>
                          <a:spcPts val="800"/>
                        </a:spcAft>
                        <a:tabLst>
                          <a:tab pos="6556375" algn="r"/>
                        </a:tabLst>
                      </a:pPr>
                      <a:endParaRPr lang="en-US" sz="24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02699008"/>
                  </a:ext>
                </a:extLst>
              </a:tr>
            </a:tbl>
          </a:graphicData>
        </a:graphic>
      </p:graphicFrame>
      <p:graphicFrame>
        <p:nvGraphicFramePr>
          <p:cNvPr id="3" name="Table 2">
            <a:extLst>
              <a:ext uri="{FF2B5EF4-FFF2-40B4-BE49-F238E27FC236}">
                <a16:creationId xmlns:a16="http://schemas.microsoft.com/office/drawing/2014/main" id="{CBA92ACB-7226-CDCC-7865-17CFCDE2644A}"/>
              </a:ext>
            </a:extLst>
          </p:cNvPr>
          <p:cNvGraphicFramePr>
            <a:graphicFrameLocks noGrp="1"/>
          </p:cNvGraphicFramePr>
          <p:nvPr/>
        </p:nvGraphicFramePr>
        <p:xfrm>
          <a:off x="1240077" y="5110619"/>
          <a:ext cx="10094674" cy="501041"/>
        </p:xfrm>
        <a:graphic>
          <a:graphicData uri="http://schemas.openxmlformats.org/drawingml/2006/table">
            <a:tbl>
              <a:tblPr/>
              <a:tblGrid>
                <a:gridCol w="10094674">
                  <a:extLst>
                    <a:ext uri="{9D8B030D-6E8A-4147-A177-3AD203B41FA5}">
                      <a16:colId xmlns:a16="http://schemas.microsoft.com/office/drawing/2014/main" val="2469599328"/>
                    </a:ext>
                  </a:extLst>
                </a:gridCol>
              </a:tblGrid>
              <a:tr h="501041">
                <a:tc>
                  <a:txBody>
                    <a:bodyPr/>
                    <a:lstStyle/>
                    <a:p>
                      <a:endParaRPr lang="en-US" dirty="0"/>
                    </a:p>
                  </a:txBody>
                  <a:tcP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3371691978"/>
                  </a:ext>
                </a:extLst>
              </a:tr>
            </a:tbl>
          </a:graphicData>
        </a:graphic>
      </p:graphicFrame>
      <p:sp>
        <p:nvSpPr>
          <p:cNvPr id="4" name="Date Placeholder 3"/>
          <p:cNvSpPr>
            <a:spLocks noGrp="1"/>
          </p:cNvSpPr>
          <p:nvPr>
            <p:ph type="dt" sz="half" idx="10"/>
          </p:nvPr>
        </p:nvSpPr>
        <p:spPr/>
        <p:txBody>
          <a:bodyPr/>
          <a:lstStyle/>
          <a:p>
            <a:fld id="{89E4582D-71D2-4EED-8366-22D092F46442}"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24</a:t>
            </a:fld>
            <a:endParaRPr lang="en-US"/>
          </a:p>
        </p:txBody>
      </p:sp>
    </p:spTree>
    <p:extLst>
      <p:ext uri="{BB962C8B-B14F-4D97-AF65-F5344CB8AC3E}">
        <p14:creationId xmlns:p14="http://schemas.microsoft.com/office/powerpoint/2010/main" val="413476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50000"/>
                  </a:schemeClr>
                </a:solidFill>
              </a:rPr>
              <a:t>7.1 </a:t>
            </a:r>
            <a:r>
              <a:rPr lang="en-US" sz="3600" b="1" dirty="0" err="1">
                <a:solidFill>
                  <a:schemeClr val="accent2">
                    <a:lumMod val="50000"/>
                  </a:schemeClr>
                </a:solidFill>
              </a:rPr>
              <a:t>Phân</a:t>
            </a:r>
            <a:r>
              <a:rPr lang="en-US" sz="3600" b="1" dirty="0">
                <a:solidFill>
                  <a:schemeClr val="accent2">
                    <a:lumMod val="50000"/>
                  </a:schemeClr>
                </a:solidFill>
              </a:rPr>
              <a:t> </a:t>
            </a:r>
            <a:r>
              <a:rPr lang="en-US" sz="3600" b="1" dirty="0" err="1">
                <a:solidFill>
                  <a:schemeClr val="accent2">
                    <a:lumMod val="50000"/>
                  </a:schemeClr>
                </a:solidFill>
              </a:rPr>
              <a:t>tích</a:t>
            </a:r>
            <a:r>
              <a:rPr lang="en-US" sz="3600" b="1" dirty="0">
                <a:solidFill>
                  <a:schemeClr val="accent2">
                    <a:lumMod val="50000"/>
                  </a:schemeClr>
                </a:solidFill>
              </a:rPr>
              <a:t> </a:t>
            </a:r>
            <a:r>
              <a:rPr lang="en-US" sz="3600" b="1" dirty="0" err="1">
                <a:solidFill>
                  <a:schemeClr val="accent2">
                    <a:lumMod val="50000"/>
                  </a:schemeClr>
                </a:solidFill>
              </a:rPr>
              <a:t>chức</a:t>
            </a:r>
            <a:r>
              <a:rPr lang="en-US" sz="3600" b="1" dirty="0">
                <a:solidFill>
                  <a:schemeClr val="accent2">
                    <a:lumMod val="50000"/>
                  </a:schemeClr>
                </a:solidFill>
              </a:rPr>
              <a:t> </a:t>
            </a:r>
            <a:r>
              <a:rPr lang="en-US" sz="3600" b="1" dirty="0" err="1">
                <a:solidFill>
                  <a:schemeClr val="accent2">
                    <a:lumMod val="50000"/>
                  </a:schemeClr>
                </a:solidFill>
              </a:rPr>
              <a:t>năng</a:t>
            </a:r>
            <a:r>
              <a:rPr lang="en-US" sz="3600" b="1" dirty="0">
                <a:solidFill>
                  <a:schemeClr val="accent2">
                    <a:lumMod val="50000"/>
                  </a:schemeClr>
                </a:solidFill>
              </a:rPr>
              <a:t> </a:t>
            </a:r>
            <a:r>
              <a:rPr lang="en-US" sz="3600" b="1" dirty="0" err="1">
                <a:solidFill>
                  <a:schemeClr val="accent2">
                    <a:lumMod val="50000"/>
                  </a:schemeClr>
                </a:solidFill>
              </a:rPr>
              <a:t>nghiệp</a:t>
            </a:r>
            <a:r>
              <a:rPr lang="en-US" sz="3600" b="1" dirty="0">
                <a:solidFill>
                  <a:schemeClr val="accent2">
                    <a:lumMod val="50000"/>
                  </a:schemeClr>
                </a:solidFill>
              </a:rPr>
              <a:t> </a:t>
            </a:r>
            <a:r>
              <a:rPr lang="en-US" sz="3600" b="1" dirty="0" err="1">
                <a:solidFill>
                  <a:schemeClr val="accent2">
                    <a:lumMod val="50000"/>
                  </a:schemeClr>
                </a:solidFill>
              </a:rPr>
              <a:t>vụ</a:t>
            </a:r>
            <a:endParaRPr lang="en-US" sz="3600" b="1" dirty="0">
              <a:solidFill>
                <a:schemeClr val="accent2">
                  <a:lumMod val="50000"/>
                </a:schemeClr>
              </a:solidFill>
            </a:endParaRPr>
          </a:p>
        </p:txBody>
      </p:sp>
      <p:sp>
        <p:nvSpPr>
          <p:cNvPr id="3" name="TextBox 2"/>
          <p:cNvSpPr txBox="1"/>
          <p:nvPr/>
        </p:nvSpPr>
        <p:spPr>
          <a:xfrm>
            <a:off x="609599" y="1284515"/>
            <a:ext cx="5544457"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7.3 </a:t>
            </a:r>
            <a:r>
              <a:rPr lang="en-US" sz="2400" b="1" dirty="0" err="1">
                <a:solidFill>
                  <a:schemeClr val="accent2">
                    <a:lumMod val="50000"/>
                  </a:schemeClr>
                </a:solidFill>
                <a:latin typeface="Arial" panose="020B0604020202020204" pitchFamily="34" charset="0"/>
                <a:cs typeface="Arial" panose="020B0604020202020204" pitchFamily="34" charset="0"/>
              </a:rPr>
              <a:t>Sơ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đồ</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phân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rã</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chức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năng</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4FC7746-A0F6-07A4-5100-78C13EFF9465}"/>
              </a:ext>
            </a:extLst>
          </p:cNvPr>
          <p:cNvPicPr>
            <a:picLocks noChangeAspect="1"/>
          </p:cNvPicPr>
          <p:nvPr/>
        </p:nvPicPr>
        <p:blipFill>
          <a:blip r:embed="rId4"/>
          <a:stretch>
            <a:fillRect/>
          </a:stretch>
        </p:blipFill>
        <p:spPr>
          <a:xfrm>
            <a:off x="914400" y="1797791"/>
            <a:ext cx="7653403" cy="5050683"/>
          </a:xfrm>
          <a:prstGeom prst="rect">
            <a:avLst/>
          </a:prstGeom>
        </p:spPr>
      </p:pic>
      <p:sp>
        <p:nvSpPr>
          <p:cNvPr id="4" name="Date Placeholder 3"/>
          <p:cNvSpPr>
            <a:spLocks noGrp="1"/>
          </p:cNvSpPr>
          <p:nvPr>
            <p:ph type="dt" sz="half" idx="10"/>
          </p:nvPr>
        </p:nvSpPr>
        <p:spPr/>
        <p:txBody>
          <a:bodyPr/>
          <a:lstStyle/>
          <a:p>
            <a:fld id="{7792CEB4-7114-40EB-8D0D-4315CE04BA1B}"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25</a:t>
            </a:fld>
            <a:endParaRPr lang="en-US"/>
          </a:p>
        </p:txBody>
      </p:sp>
    </p:spTree>
    <p:extLst>
      <p:ext uri="{BB962C8B-B14F-4D97-AF65-F5344CB8AC3E}">
        <p14:creationId xmlns:p14="http://schemas.microsoft.com/office/powerpoint/2010/main" val="7952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down)">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circle(in)">
                                      <p:cBhvr>
                                        <p:cTn id="19" dur="2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50000"/>
                  </a:schemeClr>
                </a:solidFill>
              </a:rPr>
              <a:t>7.1 </a:t>
            </a:r>
            <a:r>
              <a:rPr lang="en-US" sz="3600" b="1" dirty="0" err="1">
                <a:solidFill>
                  <a:schemeClr val="accent2">
                    <a:lumMod val="50000"/>
                  </a:schemeClr>
                </a:solidFill>
              </a:rPr>
              <a:t>Phân</a:t>
            </a:r>
            <a:r>
              <a:rPr lang="en-US" sz="3600" b="1" dirty="0">
                <a:solidFill>
                  <a:schemeClr val="accent2">
                    <a:lumMod val="50000"/>
                  </a:schemeClr>
                </a:solidFill>
              </a:rPr>
              <a:t> </a:t>
            </a:r>
            <a:r>
              <a:rPr lang="en-US" sz="3600" b="1" dirty="0" err="1">
                <a:solidFill>
                  <a:schemeClr val="accent2">
                    <a:lumMod val="50000"/>
                  </a:schemeClr>
                </a:solidFill>
              </a:rPr>
              <a:t>tích</a:t>
            </a:r>
            <a:r>
              <a:rPr lang="en-US" sz="3600" b="1" dirty="0">
                <a:solidFill>
                  <a:schemeClr val="accent2">
                    <a:lumMod val="50000"/>
                  </a:schemeClr>
                </a:solidFill>
              </a:rPr>
              <a:t> </a:t>
            </a:r>
            <a:r>
              <a:rPr lang="en-US" sz="3600" b="1" dirty="0" err="1">
                <a:solidFill>
                  <a:schemeClr val="accent2">
                    <a:lumMod val="50000"/>
                  </a:schemeClr>
                </a:solidFill>
              </a:rPr>
              <a:t>chức</a:t>
            </a:r>
            <a:r>
              <a:rPr lang="en-US" sz="3600" b="1" dirty="0">
                <a:solidFill>
                  <a:schemeClr val="accent2">
                    <a:lumMod val="50000"/>
                  </a:schemeClr>
                </a:solidFill>
              </a:rPr>
              <a:t> </a:t>
            </a:r>
            <a:r>
              <a:rPr lang="en-US" sz="3600" b="1" dirty="0" err="1">
                <a:solidFill>
                  <a:schemeClr val="accent2">
                    <a:lumMod val="50000"/>
                  </a:schemeClr>
                </a:solidFill>
              </a:rPr>
              <a:t>năng</a:t>
            </a:r>
            <a:r>
              <a:rPr lang="en-US" sz="3600" b="1" dirty="0">
                <a:solidFill>
                  <a:schemeClr val="accent2">
                    <a:lumMod val="50000"/>
                  </a:schemeClr>
                </a:solidFill>
              </a:rPr>
              <a:t> </a:t>
            </a:r>
            <a:r>
              <a:rPr lang="en-US" sz="3600" b="1" dirty="0" err="1">
                <a:solidFill>
                  <a:schemeClr val="accent2">
                    <a:lumMod val="50000"/>
                  </a:schemeClr>
                </a:solidFill>
              </a:rPr>
              <a:t>nghiệp</a:t>
            </a:r>
            <a:r>
              <a:rPr lang="en-US" sz="3600" b="1" dirty="0">
                <a:solidFill>
                  <a:schemeClr val="accent2">
                    <a:lumMod val="50000"/>
                  </a:schemeClr>
                </a:solidFill>
              </a:rPr>
              <a:t> </a:t>
            </a:r>
            <a:r>
              <a:rPr lang="en-US" sz="3600" b="1" dirty="0" err="1">
                <a:solidFill>
                  <a:schemeClr val="accent2">
                    <a:lumMod val="50000"/>
                  </a:schemeClr>
                </a:solidFill>
              </a:rPr>
              <a:t>vụ</a:t>
            </a:r>
            <a:endParaRPr lang="en-US" sz="3600" b="1" dirty="0">
              <a:solidFill>
                <a:schemeClr val="accent2">
                  <a:lumMod val="50000"/>
                </a:schemeClr>
              </a:solidFill>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7.4 </a:t>
            </a:r>
            <a:r>
              <a:rPr lang="en-US" sz="2400" b="1" dirty="0" err="1">
                <a:solidFill>
                  <a:schemeClr val="accent2">
                    <a:lumMod val="50000"/>
                  </a:schemeClr>
                </a:solidFill>
                <a:latin typeface="Arial" panose="020B0604020202020204" pitchFamily="34" charset="0"/>
                <a:cs typeface="Arial" panose="020B0604020202020204" pitchFamily="34" charset="0"/>
              </a:rPr>
              <a:t>Sơ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đồ</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luồng</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dữ</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liệu</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mức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ngữ</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cảnh</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pic>
        <p:nvPicPr>
          <p:cNvPr id="5" name="Picture 4"/>
          <p:cNvPicPr/>
          <p:nvPr/>
        </p:nvPicPr>
        <p:blipFill>
          <a:blip r:embed="rId3"/>
          <a:stretch>
            <a:fillRect/>
          </a:stretch>
        </p:blipFill>
        <p:spPr>
          <a:xfrm>
            <a:off x="337625" y="2057082"/>
            <a:ext cx="7362647" cy="4248468"/>
          </a:xfrm>
          <a:prstGeom prst="rect">
            <a:avLst/>
          </a:prstGeom>
        </p:spPr>
      </p:pic>
      <p:sp>
        <p:nvSpPr>
          <p:cNvPr id="4" name="Date Placeholder 3"/>
          <p:cNvSpPr>
            <a:spLocks noGrp="1"/>
          </p:cNvSpPr>
          <p:nvPr>
            <p:ph type="dt" sz="half" idx="10"/>
          </p:nvPr>
        </p:nvSpPr>
        <p:spPr/>
        <p:txBody>
          <a:bodyPr/>
          <a:lstStyle/>
          <a:p>
            <a:fld id="{DB6681AF-8B30-4490-9A6C-7149D10B6858}"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26</a:t>
            </a:fld>
            <a:endParaRPr lang="en-US"/>
          </a:p>
        </p:txBody>
      </p:sp>
    </p:spTree>
    <p:extLst>
      <p:ext uri="{BB962C8B-B14F-4D97-AF65-F5344CB8AC3E}">
        <p14:creationId xmlns:p14="http://schemas.microsoft.com/office/powerpoint/2010/main" val="41593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50000"/>
                  </a:schemeClr>
                </a:solidFill>
              </a:rPr>
              <a:t>7.1 </a:t>
            </a:r>
            <a:r>
              <a:rPr lang="en-US" sz="3600" b="1" dirty="0" err="1">
                <a:solidFill>
                  <a:schemeClr val="accent2">
                    <a:lumMod val="50000"/>
                  </a:schemeClr>
                </a:solidFill>
              </a:rPr>
              <a:t>Phân</a:t>
            </a:r>
            <a:r>
              <a:rPr lang="en-US" sz="3600" b="1" dirty="0">
                <a:solidFill>
                  <a:schemeClr val="accent2">
                    <a:lumMod val="50000"/>
                  </a:schemeClr>
                </a:solidFill>
              </a:rPr>
              <a:t> </a:t>
            </a:r>
            <a:r>
              <a:rPr lang="en-US" sz="3600" b="1" dirty="0" err="1">
                <a:solidFill>
                  <a:schemeClr val="accent2">
                    <a:lumMod val="50000"/>
                  </a:schemeClr>
                </a:solidFill>
              </a:rPr>
              <a:t>tích</a:t>
            </a:r>
            <a:r>
              <a:rPr lang="en-US" sz="3600" b="1" dirty="0">
                <a:solidFill>
                  <a:schemeClr val="accent2">
                    <a:lumMod val="50000"/>
                  </a:schemeClr>
                </a:solidFill>
              </a:rPr>
              <a:t> </a:t>
            </a:r>
            <a:r>
              <a:rPr lang="en-US" sz="3600" b="1" dirty="0" err="1">
                <a:solidFill>
                  <a:schemeClr val="accent2">
                    <a:lumMod val="50000"/>
                  </a:schemeClr>
                </a:solidFill>
              </a:rPr>
              <a:t>chức</a:t>
            </a:r>
            <a:r>
              <a:rPr lang="en-US" sz="3600" b="1" dirty="0">
                <a:solidFill>
                  <a:schemeClr val="accent2">
                    <a:lumMod val="50000"/>
                  </a:schemeClr>
                </a:solidFill>
              </a:rPr>
              <a:t> </a:t>
            </a:r>
            <a:r>
              <a:rPr lang="en-US" sz="3600" b="1" dirty="0" err="1">
                <a:solidFill>
                  <a:schemeClr val="accent2">
                    <a:lumMod val="50000"/>
                  </a:schemeClr>
                </a:solidFill>
              </a:rPr>
              <a:t>năng</a:t>
            </a:r>
            <a:r>
              <a:rPr lang="en-US" sz="3600" b="1" dirty="0">
                <a:solidFill>
                  <a:schemeClr val="accent2">
                    <a:lumMod val="50000"/>
                  </a:schemeClr>
                </a:solidFill>
              </a:rPr>
              <a:t> </a:t>
            </a:r>
            <a:r>
              <a:rPr lang="en-US" sz="3600" b="1" dirty="0" err="1">
                <a:solidFill>
                  <a:schemeClr val="accent2">
                    <a:lumMod val="50000"/>
                  </a:schemeClr>
                </a:solidFill>
              </a:rPr>
              <a:t>nghiệp</a:t>
            </a:r>
            <a:r>
              <a:rPr lang="en-US" sz="3600" b="1" dirty="0">
                <a:solidFill>
                  <a:schemeClr val="accent2">
                    <a:lumMod val="50000"/>
                  </a:schemeClr>
                </a:solidFill>
              </a:rPr>
              <a:t> </a:t>
            </a:r>
            <a:r>
              <a:rPr lang="en-US" sz="3600" b="1" dirty="0" err="1">
                <a:solidFill>
                  <a:schemeClr val="accent2">
                    <a:lumMod val="50000"/>
                  </a:schemeClr>
                </a:solidFill>
              </a:rPr>
              <a:t>vụ</a:t>
            </a:r>
            <a:endParaRPr lang="en-US" sz="3600" b="1" dirty="0">
              <a:solidFill>
                <a:schemeClr val="accent2">
                  <a:lumMod val="50000"/>
                </a:schemeClr>
              </a:solidFill>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7.4 </a:t>
            </a:r>
            <a:r>
              <a:rPr lang="en-US" sz="2400" b="1" dirty="0" err="1">
                <a:solidFill>
                  <a:schemeClr val="accent2">
                    <a:lumMod val="50000"/>
                  </a:schemeClr>
                </a:solidFill>
                <a:latin typeface="Arial" panose="020B0604020202020204" pitchFamily="34" charset="0"/>
                <a:cs typeface="Arial" panose="020B0604020202020204" pitchFamily="34" charset="0"/>
              </a:rPr>
              <a:t>Sơ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đồ</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luồng</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dữ</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liệu</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mức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đỉnh</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pic>
        <p:nvPicPr>
          <p:cNvPr id="4" name="image20.png"/>
          <p:cNvPicPr/>
          <p:nvPr/>
        </p:nvPicPr>
        <p:blipFill>
          <a:blip r:embed="rId3"/>
          <a:srcRect/>
          <a:stretch>
            <a:fillRect/>
          </a:stretch>
        </p:blipFill>
        <p:spPr>
          <a:xfrm>
            <a:off x="337625" y="2101532"/>
            <a:ext cx="7268807" cy="3899218"/>
          </a:xfrm>
          <a:prstGeom prst="rect">
            <a:avLst/>
          </a:prstGeom>
          <a:ln/>
        </p:spPr>
      </p:pic>
      <p:sp>
        <p:nvSpPr>
          <p:cNvPr id="5" name="Date Placeholder 4"/>
          <p:cNvSpPr>
            <a:spLocks noGrp="1"/>
          </p:cNvSpPr>
          <p:nvPr>
            <p:ph type="dt" sz="half" idx="10"/>
          </p:nvPr>
        </p:nvSpPr>
        <p:spPr/>
        <p:txBody>
          <a:bodyPr/>
          <a:lstStyle/>
          <a:p>
            <a:fld id="{9033E507-DF87-4238-A55F-EDB3DEE9BD28}"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27</a:t>
            </a:fld>
            <a:endParaRPr lang="en-US"/>
          </a:p>
        </p:txBody>
      </p:sp>
    </p:spTree>
    <p:extLst>
      <p:ext uri="{BB962C8B-B14F-4D97-AF65-F5344CB8AC3E}">
        <p14:creationId xmlns:p14="http://schemas.microsoft.com/office/powerpoint/2010/main" val="25304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625" y="534572"/>
            <a:ext cx="10677378" cy="646331"/>
          </a:xfrm>
          <a:prstGeom prst="rect">
            <a:avLst/>
          </a:prstGeom>
          <a:noFill/>
        </p:spPr>
        <p:txBody>
          <a:bodyPr wrap="square" rtlCol="0">
            <a:spAutoFit/>
          </a:bodyPr>
          <a:lstStyle/>
          <a:p>
            <a:r>
              <a:rPr lang="en-US" sz="3600" b="1" dirty="0">
                <a:solidFill>
                  <a:schemeClr val="accent2">
                    <a:lumMod val="50000"/>
                  </a:schemeClr>
                </a:solidFill>
              </a:rPr>
              <a:t>7.1 </a:t>
            </a:r>
            <a:r>
              <a:rPr lang="en-US" sz="3600" b="1" dirty="0" err="1">
                <a:solidFill>
                  <a:schemeClr val="accent2">
                    <a:lumMod val="50000"/>
                  </a:schemeClr>
                </a:solidFill>
              </a:rPr>
              <a:t>Phân</a:t>
            </a:r>
            <a:r>
              <a:rPr lang="en-US" sz="3600" b="1" dirty="0">
                <a:solidFill>
                  <a:schemeClr val="accent2">
                    <a:lumMod val="50000"/>
                  </a:schemeClr>
                </a:solidFill>
              </a:rPr>
              <a:t> </a:t>
            </a:r>
            <a:r>
              <a:rPr lang="en-US" sz="3600" b="1" dirty="0" err="1">
                <a:solidFill>
                  <a:schemeClr val="accent2">
                    <a:lumMod val="50000"/>
                  </a:schemeClr>
                </a:solidFill>
              </a:rPr>
              <a:t>tích</a:t>
            </a:r>
            <a:r>
              <a:rPr lang="en-US" sz="3600" b="1" dirty="0">
                <a:solidFill>
                  <a:schemeClr val="accent2">
                    <a:lumMod val="50000"/>
                  </a:schemeClr>
                </a:solidFill>
              </a:rPr>
              <a:t> </a:t>
            </a:r>
            <a:r>
              <a:rPr lang="en-US" sz="3600" b="1" dirty="0" err="1">
                <a:solidFill>
                  <a:schemeClr val="accent2">
                    <a:lumMod val="50000"/>
                  </a:schemeClr>
                </a:solidFill>
              </a:rPr>
              <a:t>chức</a:t>
            </a:r>
            <a:r>
              <a:rPr lang="en-US" sz="3600" b="1" dirty="0">
                <a:solidFill>
                  <a:schemeClr val="accent2">
                    <a:lumMod val="50000"/>
                  </a:schemeClr>
                </a:solidFill>
              </a:rPr>
              <a:t> </a:t>
            </a:r>
            <a:r>
              <a:rPr lang="en-US" sz="3600" b="1" dirty="0" err="1">
                <a:solidFill>
                  <a:schemeClr val="accent2">
                    <a:lumMod val="50000"/>
                  </a:schemeClr>
                </a:solidFill>
              </a:rPr>
              <a:t>năng</a:t>
            </a:r>
            <a:r>
              <a:rPr lang="en-US" sz="3600" b="1" dirty="0">
                <a:solidFill>
                  <a:schemeClr val="accent2">
                    <a:lumMod val="50000"/>
                  </a:schemeClr>
                </a:solidFill>
              </a:rPr>
              <a:t> </a:t>
            </a:r>
            <a:r>
              <a:rPr lang="en-US" sz="3600" b="1" dirty="0" err="1">
                <a:solidFill>
                  <a:schemeClr val="accent2">
                    <a:lumMod val="50000"/>
                  </a:schemeClr>
                </a:solidFill>
              </a:rPr>
              <a:t>nghiệp</a:t>
            </a:r>
            <a:r>
              <a:rPr lang="en-US" sz="3600" b="1" dirty="0">
                <a:solidFill>
                  <a:schemeClr val="accent2">
                    <a:lumMod val="50000"/>
                  </a:schemeClr>
                </a:solidFill>
              </a:rPr>
              <a:t> </a:t>
            </a:r>
            <a:r>
              <a:rPr lang="en-US" sz="3600" b="1" dirty="0" err="1">
                <a:solidFill>
                  <a:schemeClr val="accent2">
                    <a:lumMod val="50000"/>
                  </a:schemeClr>
                </a:solidFill>
              </a:rPr>
              <a:t>vụ</a:t>
            </a:r>
            <a:endParaRPr lang="en-US" sz="3600" b="1" dirty="0">
              <a:solidFill>
                <a:schemeClr val="accent2">
                  <a:lumMod val="50000"/>
                </a:schemeClr>
              </a:solidFill>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smtClean="0">
                <a:solidFill>
                  <a:schemeClr val="accent2">
                    <a:lumMod val="50000"/>
                  </a:schemeClr>
                </a:solidFill>
                <a:latin typeface="Arial" panose="020B0604020202020204" pitchFamily="34" charset="0"/>
                <a:cs typeface="Arial" panose="020B0604020202020204" pitchFamily="34" charset="0"/>
              </a:rPr>
              <a:t>7.5 </a:t>
            </a:r>
            <a:r>
              <a:rPr lang="en-US" sz="2400" b="1" dirty="0" err="1" smtClean="0">
                <a:solidFill>
                  <a:schemeClr val="accent2">
                    <a:lumMod val="50000"/>
                  </a:schemeClr>
                </a:solidFill>
                <a:latin typeface="Arial" panose="020B0604020202020204" pitchFamily="34" charset="0"/>
                <a:cs typeface="Arial" panose="020B0604020202020204" pitchFamily="34" charset="0"/>
              </a:rPr>
              <a:t>Đặc</a:t>
            </a:r>
            <a:r>
              <a:rPr lang="en-US" sz="2400" b="1" dirty="0" smtClean="0">
                <a:solidFill>
                  <a:schemeClr val="accent2">
                    <a:lumMod val="50000"/>
                  </a:schemeClr>
                </a:solidFill>
                <a:latin typeface="Arial" panose="020B0604020202020204" pitchFamily="34" charset="0"/>
                <a:cs typeface="Arial" panose="020B0604020202020204" pitchFamily="34" charset="0"/>
              </a:rPr>
              <a:t> </a:t>
            </a:r>
            <a:r>
              <a:rPr lang="en-US" sz="2400" b="1" dirty="0" err="1" smtClean="0">
                <a:solidFill>
                  <a:schemeClr val="accent2">
                    <a:lumMod val="50000"/>
                  </a:schemeClr>
                </a:solidFill>
                <a:latin typeface="Arial" panose="020B0604020202020204" pitchFamily="34" charset="0"/>
                <a:cs typeface="Arial" panose="020B0604020202020204" pitchFamily="34" charset="0"/>
              </a:rPr>
              <a:t>tả</a:t>
            </a:r>
            <a:r>
              <a:rPr lang="en-US" sz="2400" b="1" dirty="0" smtClean="0">
                <a:solidFill>
                  <a:schemeClr val="accent2">
                    <a:lumMod val="50000"/>
                  </a:schemeClr>
                </a:solidFill>
                <a:latin typeface="Arial" panose="020B0604020202020204" pitchFamily="34" charset="0"/>
                <a:cs typeface="Arial" panose="020B0604020202020204" pitchFamily="34" charset="0"/>
              </a:rPr>
              <a:t> </a:t>
            </a:r>
            <a:r>
              <a:rPr lang="en-US" sz="2400" b="1" dirty="0" err="1" smtClean="0">
                <a:solidFill>
                  <a:schemeClr val="accent2">
                    <a:lumMod val="50000"/>
                  </a:schemeClr>
                </a:solidFill>
                <a:latin typeface="Arial" panose="020B0604020202020204" pitchFamily="34" charset="0"/>
                <a:cs typeface="Arial" panose="020B0604020202020204" pitchFamily="34" charset="0"/>
              </a:rPr>
              <a:t>chức</a:t>
            </a:r>
            <a:r>
              <a:rPr lang="en-US" sz="2400" b="1" dirty="0" smtClean="0">
                <a:solidFill>
                  <a:schemeClr val="accent2">
                    <a:lumMod val="50000"/>
                  </a:schemeClr>
                </a:solidFill>
                <a:latin typeface="Arial" panose="020B0604020202020204" pitchFamily="34" charset="0"/>
                <a:cs typeface="Arial" panose="020B0604020202020204" pitchFamily="34" charset="0"/>
              </a:rPr>
              <a:t> </a:t>
            </a:r>
            <a:r>
              <a:rPr lang="en-US" sz="2400" b="1" dirty="0" err="1" smtClean="0">
                <a:solidFill>
                  <a:schemeClr val="accent2">
                    <a:lumMod val="50000"/>
                  </a:schemeClr>
                </a:solidFill>
                <a:latin typeface="Arial" panose="020B0604020202020204" pitchFamily="34" charset="0"/>
                <a:cs typeface="Arial" panose="020B0604020202020204" pitchFamily="34" charset="0"/>
              </a:rPr>
              <a:t>năng</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3941731"/>
              </p:ext>
            </p:extLst>
          </p:nvPr>
        </p:nvGraphicFramePr>
        <p:xfrm>
          <a:off x="1045029" y="2324893"/>
          <a:ext cx="10421257" cy="4307840"/>
        </p:xfrm>
        <a:graphic>
          <a:graphicData uri="http://schemas.openxmlformats.org/drawingml/2006/table">
            <a:tbl>
              <a:tblPr/>
              <a:tblGrid>
                <a:gridCol w="2583639">
                  <a:extLst>
                    <a:ext uri="{9D8B030D-6E8A-4147-A177-3AD203B41FA5}">
                      <a16:colId xmlns:a16="http://schemas.microsoft.com/office/drawing/2014/main" val="579087186"/>
                    </a:ext>
                  </a:extLst>
                </a:gridCol>
                <a:gridCol w="7837618">
                  <a:extLst>
                    <a:ext uri="{9D8B030D-6E8A-4147-A177-3AD203B41FA5}">
                      <a16:colId xmlns:a16="http://schemas.microsoft.com/office/drawing/2014/main" val="2564504283"/>
                    </a:ext>
                  </a:extLst>
                </a:gridCol>
              </a:tblGrid>
              <a:tr h="408973">
                <a:tc>
                  <a:txBody>
                    <a:bodyPr/>
                    <a:lstStyle/>
                    <a:p>
                      <a:pPr rtl="0" fontAlgn="t">
                        <a:spcBef>
                          <a:spcPts val="0"/>
                        </a:spcBef>
                        <a:spcAft>
                          <a:spcPts val="800"/>
                        </a:spcAft>
                      </a:pPr>
                      <a:r>
                        <a:rPr lang="en-US" sz="2400" b="0" i="0" u="none" strike="noStrike" baseline="0" dirty="0" err="1">
                          <a:solidFill>
                            <a:schemeClr val="accent2">
                              <a:lumMod val="50000"/>
                            </a:schemeClr>
                          </a:solidFill>
                          <a:effectLst/>
                          <a:latin typeface="Times New Roman" panose="02020603050405020304" pitchFamily="18" charset="0"/>
                        </a:rPr>
                        <a:t>Mô</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tả</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baseline="0" dirty="0">
                          <a:solidFill>
                            <a:schemeClr val="accent2">
                              <a:lumMod val="50000"/>
                            </a:schemeClr>
                          </a:solidFill>
                          <a:effectLst/>
                          <a:latin typeface="Times New Roman" panose="02020603050405020304" pitchFamily="18" charset="0"/>
                        </a:rPr>
                        <a:t>Người dùng đăng ký tài khoản</a:t>
                      </a:r>
                      <a:endParaRPr lang="vi-VN"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208287"/>
                  </a:ext>
                </a:extLst>
              </a:tr>
              <a:tr h="408973">
                <a:tc>
                  <a:txBody>
                    <a:bodyPr/>
                    <a:lstStyle/>
                    <a:p>
                      <a:pPr rtl="0" fontAlgn="t">
                        <a:spcBef>
                          <a:spcPts val="0"/>
                        </a:spcBef>
                        <a:spcAft>
                          <a:spcPts val="800"/>
                        </a:spcAft>
                      </a:pPr>
                      <a:r>
                        <a:rPr lang="en-US" sz="2400" b="0" i="0" u="none" strike="noStrike" baseline="0" dirty="0" err="1">
                          <a:solidFill>
                            <a:schemeClr val="accent2">
                              <a:lumMod val="50000"/>
                            </a:schemeClr>
                          </a:solidFill>
                          <a:effectLst/>
                          <a:latin typeface="Times New Roman" panose="02020603050405020304" pitchFamily="18" charset="0"/>
                        </a:rPr>
                        <a:t>Đầu</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vào</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baseline="0" dirty="0" err="1">
                          <a:solidFill>
                            <a:schemeClr val="accent2">
                              <a:lumMod val="50000"/>
                            </a:schemeClr>
                          </a:solidFill>
                          <a:effectLst/>
                          <a:latin typeface="Times New Roman" panose="02020603050405020304" pitchFamily="18" charset="0"/>
                        </a:rPr>
                        <a:t>Họ</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tên</a:t>
                      </a:r>
                      <a:r>
                        <a:rPr lang="en-US" sz="2400" b="0" i="0" u="none" strike="noStrike" baseline="0" dirty="0">
                          <a:solidFill>
                            <a:schemeClr val="accent2">
                              <a:lumMod val="50000"/>
                            </a:schemeClr>
                          </a:solidFill>
                          <a:effectLst/>
                          <a:latin typeface="Times New Roman" panose="02020603050405020304" pitchFamily="18" charset="0"/>
                        </a:rPr>
                        <a:t>, Email </a:t>
                      </a:r>
                      <a:r>
                        <a:rPr lang="en-US" sz="2400" b="0" i="0" u="none" strike="noStrike" baseline="0" dirty="0" err="1">
                          <a:solidFill>
                            <a:schemeClr val="accent2">
                              <a:lumMod val="50000"/>
                            </a:schemeClr>
                          </a:solidFill>
                          <a:effectLst/>
                          <a:latin typeface="Times New Roman" panose="02020603050405020304" pitchFamily="18" charset="0"/>
                        </a:rPr>
                        <a:t>hoặc</a:t>
                      </a:r>
                      <a:r>
                        <a:rPr lang="en-US" sz="2400" b="0" i="0" u="none" strike="noStrike" baseline="0" dirty="0">
                          <a:solidFill>
                            <a:schemeClr val="accent2">
                              <a:lumMod val="50000"/>
                            </a:schemeClr>
                          </a:solidFill>
                          <a:effectLst/>
                          <a:latin typeface="Times New Roman" panose="02020603050405020304" pitchFamily="18" charset="0"/>
                        </a:rPr>
                        <a:t> SĐT, </a:t>
                      </a:r>
                      <a:r>
                        <a:rPr lang="en-US" sz="2400" b="0" i="0" u="none" strike="noStrike" baseline="0" dirty="0" err="1">
                          <a:solidFill>
                            <a:schemeClr val="accent2">
                              <a:lumMod val="50000"/>
                            </a:schemeClr>
                          </a:solidFill>
                          <a:effectLst/>
                          <a:latin typeface="Times New Roman" panose="02020603050405020304" pitchFamily="18" charset="0"/>
                        </a:rPr>
                        <a:t>mật</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khẩu</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xác</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nhận</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Capcha</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5850999"/>
                  </a:ext>
                </a:extLst>
              </a:tr>
              <a:tr h="2557606">
                <a:tc>
                  <a:txBody>
                    <a:bodyPr/>
                    <a:lstStyle/>
                    <a:p>
                      <a:pPr rtl="0" fontAlgn="t">
                        <a:spcBef>
                          <a:spcPts val="0"/>
                        </a:spcBef>
                        <a:spcAft>
                          <a:spcPts val="800"/>
                        </a:spcAft>
                      </a:pPr>
                      <a:r>
                        <a:rPr lang="en-US" sz="2400" b="0" i="0" u="none" strike="noStrike" baseline="0" dirty="0" err="1">
                          <a:solidFill>
                            <a:schemeClr val="accent2">
                              <a:lumMod val="50000"/>
                            </a:schemeClr>
                          </a:solidFill>
                          <a:effectLst/>
                          <a:latin typeface="Times New Roman" panose="02020603050405020304" pitchFamily="18" charset="0"/>
                        </a:rPr>
                        <a:t>Quá</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trình</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xử</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lý</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Nếu</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Thông</a:t>
                      </a:r>
                      <a:r>
                        <a:rPr lang="en-US" sz="2400" b="0" i="0" u="none" strike="noStrike" baseline="0" dirty="0">
                          <a:solidFill>
                            <a:schemeClr val="accent2">
                              <a:lumMod val="50000"/>
                            </a:schemeClr>
                          </a:solidFill>
                          <a:effectLst/>
                          <a:latin typeface="Times New Roman" panose="02020603050405020304" pitchFamily="18" charset="0"/>
                        </a:rPr>
                        <a:t> tin </a:t>
                      </a:r>
                      <a:r>
                        <a:rPr lang="en-US" sz="2400" b="0" i="0" u="none" strike="noStrike" baseline="0" dirty="0" err="1">
                          <a:solidFill>
                            <a:schemeClr val="accent2">
                              <a:lumMod val="50000"/>
                            </a:schemeClr>
                          </a:solidFill>
                          <a:effectLst/>
                          <a:latin typeface="Times New Roman" panose="02020603050405020304" pitchFamily="18" charset="0"/>
                        </a:rPr>
                        <a:t>đầu</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vào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thoả</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mãn</a:t>
                      </a:r>
                      <a:endParaRPr lang="en-US" sz="2400" baseline="0" dirty="0">
                        <a:solidFill>
                          <a:schemeClr val="accent2">
                            <a:lumMod val="50000"/>
                          </a:schemeClr>
                        </a:solidFill>
                        <a:effectLst/>
                      </a:endParaRPr>
                    </a:p>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Thì</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hiển</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thị</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báo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lỗi</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và</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kết</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thúc</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tiến</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trình</a:t>
                      </a:r>
                      <a:endParaRPr lang="en-US" sz="2400" baseline="0" dirty="0">
                        <a:solidFill>
                          <a:schemeClr val="accent2">
                            <a:lumMod val="50000"/>
                          </a:schemeClr>
                        </a:solidFill>
                        <a:effectLst/>
                      </a:endParaRPr>
                    </a:p>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thì</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Thêm</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tài</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khoản</a:t>
                      </a:r>
                      <a:endParaRPr lang="en-US" sz="2400" baseline="0" dirty="0">
                        <a:solidFill>
                          <a:schemeClr val="accent2">
                            <a:lumMod val="50000"/>
                          </a:schemeClr>
                        </a:solidFill>
                        <a:effectLst/>
                      </a:endParaRPr>
                    </a:p>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Nếu</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thêm</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tài</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khoản</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thành</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công</a:t>
                      </a:r>
                      <a:endParaRPr lang="en-US" sz="2400" baseline="0" dirty="0">
                        <a:solidFill>
                          <a:schemeClr val="accent2">
                            <a:lumMod val="50000"/>
                          </a:schemeClr>
                        </a:solidFill>
                        <a:effectLst/>
                      </a:endParaRPr>
                    </a:p>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Thì</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hiển</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thị</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báo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đăng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ký</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thành</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công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vào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kết</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thúc</a:t>
                      </a:r>
                      <a:endParaRPr lang="en-US" sz="2400" baseline="0" dirty="0">
                        <a:solidFill>
                          <a:schemeClr val="accent2">
                            <a:lumMod val="50000"/>
                          </a:schemeClr>
                        </a:solidFill>
                        <a:effectLst/>
                      </a:endParaRPr>
                    </a:p>
                    <a:p>
                      <a:pPr rtl="0" fontAlgn="t">
                        <a:spcBef>
                          <a:spcPts val="0"/>
                        </a:spcBef>
                        <a:spcAft>
                          <a:spcPts val="800"/>
                        </a:spcAft>
                      </a:pP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thì</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báo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đăng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ký</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thành</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công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và</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kết</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thúc</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290138"/>
                  </a:ext>
                </a:extLst>
              </a:tr>
              <a:tr h="408973">
                <a:tc>
                  <a:txBody>
                    <a:bodyPr/>
                    <a:lstStyle/>
                    <a:p>
                      <a:pPr rtl="0" fontAlgn="t">
                        <a:spcBef>
                          <a:spcPts val="0"/>
                        </a:spcBef>
                        <a:spcAft>
                          <a:spcPts val="800"/>
                        </a:spcAft>
                      </a:pPr>
                      <a:r>
                        <a:rPr lang="en-US" sz="2400" b="0" i="0" u="none" strike="noStrike" baseline="0">
                          <a:solidFill>
                            <a:schemeClr val="accent2">
                              <a:lumMod val="50000"/>
                            </a:schemeClr>
                          </a:solidFill>
                          <a:effectLst/>
                          <a:latin typeface="Times New Roman" panose="02020603050405020304" pitchFamily="18" charset="0"/>
                        </a:rPr>
                        <a:t>Đầu ra</a:t>
                      </a:r>
                      <a:endParaRPr lang="en-US" sz="2400" baseline="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baseline="0" dirty="0" err="1">
                          <a:solidFill>
                            <a:schemeClr val="accent2">
                              <a:lumMod val="50000"/>
                            </a:schemeClr>
                          </a:solidFill>
                          <a:effectLst/>
                          <a:latin typeface="Times New Roman" panose="02020603050405020304" pitchFamily="18" charset="0"/>
                        </a:rPr>
                        <a:t>Thông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báo</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kết</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quả</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đăng</a:t>
                      </a:r>
                      <a:r>
                        <a:rPr lang="en-US" sz="2400" b="0" i="0" u="none" strike="noStrike" baseline="0" dirty="0">
                          <a:solidFill>
                            <a:schemeClr val="accent2">
                              <a:lumMod val="50000"/>
                            </a:schemeClr>
                          </a:solidFill>
                          <a:effectLst/>
                          <a:latin typeface="Times New Roman" panose="02020603050405020304" pitchFamily="18" charset="0"/>
                        </a:rPr>
                        <a:t> </a:t>
                      </a:r>
                      <a:r>
                        <a:rPr lang="en-US" sz="2400" b="0" i="0" u="none" strike="noStrike" baseline="0" dirty="0" err="1">
                          <a:solidFill>
                            <a:schemeClr val="accent2">
                              <a:lumMod val="50000"/>
                            </a:schemeClr>
                          </a:solidFill>
                          <a:effectLst/>
                          <a:latin typeface="Times New Roman" panose="02020603050405020304" pitchFamily="18" charset="0"/>
                        </a:rPr>
                        <a:t>ký</a:t>
                      </a:r>
                      <a:r>
                        <a:rPr lang="en-US" sz="2400" b="0" i="0" u="none" strike="noStrike" baseline="0" dirty="0">
                          <a:solidFill>
                            <a:schemeClr val="accent2">
                              <a:lumMod val="50000"/>
                            </a:schemeClr>
                          </a:solidFill>
                          <a:effectLst/>
                          <a:latin typeface="Times New Roman" panose="02020603050405020304" pitchFamily="18" charset="0"/>
                        </a:rPr>
                        <a:t>.</a:t>
                      </a:r>
                      <a:endParaRPr lang="en-US" sz="2400" baseline="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461128"/>
                  </a:ext>
                </a:extLst>
              </a:tr>
            </a:tbl>
          </a:graphicData>
        </a:graphic>
      </p:graphicFrame>
      <p:sp>
        <p:nvSpPr>
          <p:cNvPr id="5" name="Rectangle 1"/>
          <p:cNvSpPr>
            <a:spLocks noChangeArrowheads="1"/>
          </p:cNvSpPr>
          <p:nvPr/>
        </p:nvSpPr>
        <p:spPr bwMode="auto">
          <a:xfrm>
            <a:off x="720952" y="1466949"/>
            <a:ext cx="14991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Đăng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ký</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6" name="Date Placeholder 5"/>
          <p:cNvSpPr>
            <a:spLocks noGrp="1"/>
          </p:cNvSpPr>
          <p:nvPr>
            <p:ph type="dt" sz="half" idx="10"/>
          </p:nvPr>
        </p:nvSpPr>
        <p:spPr/>
        <p:txBody>
          <a:bodyPr/>
          <a:lstStyle/>
          <a:p>
            <a:fld id="{8A883177-7492-4942-BB7C-27A590932627}" type="datetime1">
              <a:rPr lang="en-US" smtClean="0">
                <a:solidFill>
                  <a:schemeClr val="accent2">
                    <a:lumMod val="50000"/>
                  </a:schemeClr>
                </a:solidFill>
              </a:rPr>
              <a:t>11/13/2022</a:t>
            </a:fld>
            <a:endParaRPr lang="en-US">
              <a:solidFill>
                <a:schemeClr val="accent2">
                  <a:lumMod val="50000"/>
                </a:schemeClr>
              </a:solidFill>
            </a:endParaRPr>
          </a:p>
        </p:txBody>
      </p:sp>
      <p:sp>
        <p:nvSpPr>
          <p:cNvPr id="7" name="Slide Number Placeholder 6"/>
          <p:cNvSpPr>
            <a:spLocks noGrp="1"/>
          </p:cNvSpPr>
          <p:nvPr>
            <p:ph type="sldNum" sz="quarter" idx="12"/>
          </p:nvPr>
        </p:nvSpPr>
        <p:spPr/>
        <p:txBody>
          <a:bodyPr/>
          <a:lstStyle/>
          <a:p>
            <a:fld id="{D3E84DE6-2B36-4B05-AF02-70DDF817A2AE}" type="slidenum">
              <a:rPr lang="en-US" smtClean="0">
                <a:solidFill>
                  <a:schemeClr val="accent2">
                    <a:lumMod val="50000"/>
                  </a:schemeClr>
                </a:solidFill>
              </a:rPr>
              <a:t>28</a:t>
            </a:fld>
            <a:endParaRPr lang="en-US">
              <a:solidFill>
                <a:schemeClr val="accent2">
                  <a:lumMod val="50000"/>
                </a:schemeClr>
              </a:solidFill>
            </a:endParaRPr>
          </a:p>
        </p:txBody>
      </p:sp>
    </p:spTree>
    <p:extLst>
      <p:ext uri="{BB962C8B-B14F-4D97-AF65-F5344CB8AC3E}">
        <p14:creationId xmlns:p14="http://schemas.microsoft.com/office/powerpoint/2010/main" val="319684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22833752"/>
              </p:ext>
            </p:extLst>
          </p:nvPr>
        </p:nvGraphicFramePr>
        <p:xfrm>
          <a:off x="635269" y="1296625"/>
          <a:ext cx="10880995" cy="4307840"/>
        </p:xfrm>
        <a:graphic>
          <a:graphicData uri="http://schemas.openxmlformats.org/drawingml/2006/table">
            <a:tbl>
              <a:tblPr/>
              <a:tblGrid>
                <a:gridCol w="2697618">
                  <a:extLst>
                    <a:ext uri="{9D8B030D-6E8A-4147-A177-3AD203B41FA5}">
                      <a16:colId xmlns:a16="http://schemas.microsoft.com/office/drawing/2014/main" val="2317095643"/>
                    </a:ext>
                  </a:extLst>
                </a:gridCol>
                <a:gridCol w="8183377">
                  <a:extLst>
                    <a:ext uri="{9D8B030D-6E8A-4147-A177-3AD203B41FA5}">
                      <a16:colId xmlns:a16="http://schemas.microsoft.com/office/drawing/2014/main" val="3054256261"/>
                    </a:ext>
                  </a:extLst>
                </a:gridCol>
              </a:tblGrid>
              <a:tr h="421558">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Mô</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tả</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đăng nhập tài khoản</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659049"/>
                  </a:ext>
                </a:extLst>
              </a:tr>
              <a:tr h="421558">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Email hoặc SĐT, mật khẩu</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623265"/>
                  </a:ext>
                </a:extLst>
              </a:tr>
              <a:tr h="2372051">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Quá</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xử</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lý</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Nếu: Thông tin đầu vào không thoả mãn</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Thì: hiển thị thông báo lỗi và kết thúc tiến trình</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Không thì: kiểm tra email và mật khẩu</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Nếu: tìm thấy tài khoản và mật khẩu tương ứng</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Thì: hiển thị thông báo đăng nhập thành công và kết thúc</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Không thì: Thông báo đăng nhập không thành công và kết thúc</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850435"/>
                  </a:ext>
                </a:extLst>
              </a:tr>
              <a:tr h="421558">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quả</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đăng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nhập</a:t>
                      </a:r>
                      <a:r>
                        <a:rPr lang="en-US" sz="2400" b="0" i="0" u="none" strike="noStrike" dirty="0">
                          <a:solidFill>
                            <a:schemeClr val="accent2">
                              <a:lumMod val="50000"/>
                            </a:schemeClr>
                          </a:solidFill>
                          <a:effectLst/>
                          <a:latin typeface="Times New Roman" panose="02020603050405020304" pitchFamily="18" charset="0"/>
                        </a:rPr>
                        <a:t>.</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139385"/>
                  </a:ext>
                </a:extLst>
              </a:tr>
            </a:tbl>
          </a:graphicData>
        </a:graphic>
      </p:graphicFrame>
      <p:sp>
        <p:nvSpPr>
          <p:cNvPr id="3" name="Rectangle 1"/>
          <p:cNvSpPr>
            <a:spLocks noChangeArrowheads="1"/>
          </p:cNvSpPr>
          <p:nvPr/>
        </p:nvSpPr>
        <p:spPr bwMode="auto">
          <a:xfrm>
            <a:off x="226426" y="0"/>
            <a:ext cx="184217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Đăng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nhập</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76D09632-82FA-4804-B249-415C6F320809}"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29</a:t>
            </a:fld>
            <a:endParaRPr lang="en-US"/>
          </a:p>
        </p:txBody>
      </p:sp>
    </p:spTree>
    <p:extLst>
      <p:ext uri="{BB962C8B-B14F-4D97-AF65-F5344CB8AC3E}">
        <p14:creationId xmlns:p14="http://schemas.microsoft.com/office/powerpoint/2010/main" val="1759281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562"/>
            <a:ext cx="5805055" cy="6825437"/>
          </a:xfrm>
          <a:prstGeom prst="rect">
            <a:avLst/>
          </a:prstGeom>
        </p:spPr>
      </p:pic>
      <p:sp>
        <p:nvSpPr>
          <p:cNvPr id="5" name="TextBox 4"/>
          <p:cNvSpPr txBox="1"/>
          <p:nvPr/>
        </p:nvSpPr>
        <p:spPr>
          <a:xfrm>
            <a:off x="2687782" y="374073"/>
            <a:ext cx="9504218"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1. GIỚI THIỆU ĐỀ TÀI</a:t>
            </a:r>
          </a:p>
        </p:txBody>
      </p:sp>
      <p:sp>
        <p:nvSpPr>
          <p:cNvPr id="6" name="TextBox 5"/>
          <p:cNvSpPr txBox="1"/>
          <p:nvPr/>
        </p:nvSpPr>
        <p:spPr>
          <a:xfrm>
            <a:off x="2784763" y="1020404"/>
            <a:ext cx="9310255" cy="4062651"/>
          </a:xfrm>
          <a:prstGeom prst="rect">
            <a:avLst/>
          </a:prstGeom>
          <a:noFill/>
        </p:spPr>
        <p:txBody>
          <a:bodyPr wrap="square" rtlCol="0">
            <a:spAutoFit/>
          </a:bodyPr>
          <a:lstStyle/>
          <a:p>
            <a:pPr>
              <a:lnSpc>
                <a:spcPct val="150000"/>
              </a:lnSpc>
            </a:pPr>
            <a:r>
              <a:rPr lang="en-US" sz="2800" b="1" dirty="0">
                <a:solidFill>
                  <a:schemeClr val="accent2">
                    <a:lumMod val="50000"/>
                  </a:schemeClr>
                </a:solidFill>
                <a:latin typeface="Arial" panose="020B0604020202020204" pitchFamily="34" charset="0"/>
                <a:cs typeface="Arial" panose="020B0604020202020204" pitchFamily="34" charset="0"/>
              </a:rPr>
              <a:t>1.1 </a:t>
            </a:r>
            <a:r>
              <a:rPr lang="en-US" sz="2800" b="1" dirty="0" err="1">
                <a:solidFill>
                  <a:schemeClr val="accent2">
                    <a:lumMod val="50000"/>
                  </a:schemeClr>
                </a:solidFill>
                <a:latin typeface="Arial" panose="020B0604020202020204" pitchFamily="34" charset="0"/>
                <a:cs typeface="Arial" panose="020B0604020202020204" pitchFamily="34" charset="0"/>
              </a:rPr>
              <a:t>Tóm</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tắt</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đề</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tài</a:t>
            </a:r>
            <a:endParaRPr lang="en-US" sz="2800" b="1"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đồ</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tốt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Đại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học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khoa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Công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nghệ</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thông</a:t>
            </a:r>
            <a:r>
              <a:rPr lang="en-US" sz="2400" dirty="0">
                <a:solidFill>
                  <a:schemeClr val="accent2">
                    <a:lumMod val="50000"/>
                  </a:schemeClr>
                </a:solidFill>
                <a:latin typeface="Arial" panose="020B0604020202020204" pitchFamily="34" charset="0"/>
                <a:cs typeface="Arial" panose="020B0604020202020204" pitchFamily="34" charset="0"/>
              </a:rPr>
              <a:t> tin -  </a:t>
            </a:r>
            <a:r>
              <a:rPr lang="en-US" sz="2400" dirty="0" err="1">
                <a:solidFill>
                  <a:schemeClr val="accent2">
                    <a:lumMod val="50000"/>
                  </a:schemeClr>
                </a:solidFill>
                <a:latin typeface="Arial" panose="020B0604020202020204" pitchFamily="34" charset="0"/>
                <a:cs typeface="Arial" panose="020B0604020202020204" pitchFamily="34" charset="0"/>
              </a:rPr>
              <a:t>chuyên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ngành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Công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nghệ</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tiện</a:t>
            </a:r>
            <a:endParaRPr lang="en-US" sz="24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dùng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quán</a:t>
            </a:r>
            <a:r>
              <a:rPr lang="en-US" sz="2400" dirty="0">
                <a:solidFill>
                  <a:schemeClr val="accent2">
                    <a:lumMod val="50000"/>
                  </a:schemeClr>
                </a:solidFill>
                <a:latin typeface="Arial" panose="020B0604020202020204" pitchFamily="34" charset="0"/>
                <a:cs typeface="Arial" panose="020B0604020202020204" pitchFamily="34" charset="0"/>
              </a:rPr>
              <a:t> café Coffee Place</a:t>
            </a: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Lĩnh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vực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Kinh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doanh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mại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tử</a:t>
            </a:r>
            <a:endParaRPr lang="en-US" sz="24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A17290F8-AFC1-46E1-BA4E-6C34CA50E93A}"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3</a:t>
            </a:fld>
            <a:endParaRPr lang="en-US"/>
          </a:p>
        </p:txBody>
      </p:sp>
    </p:spTree>
    <p:extLst>
      <p:ext uri="{BB962C8B-B14F-4D97-AF65-F5344CB8AC3E}">
        <p14:creationId xmlns:p14="http://schemas.microsoft.com/office/powerpoint/2010/main" val="145623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down)">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1000"/>
                                        <p:tgtEl>
                                          <p:spTgt spid="6">
                                            <p:txEl>
                                              <p:pRg st="1" end="1"/>
                                            </p:txEl>
                                          </p:spTgt>
                                        </p:tgtEl>
                                      </p:cBhvr>
                                    </p:animEffect>
                                    <p:anim calcmode="lin" valueType="num">
                                      <p:cBhvr>
                                        <p:cTn id="2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78184" y="251292"/>
            <a:ext cx="17556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Đăng</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xuất</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47978657"/>
              </p:ext>
            </p:extLst>
          </p:nvPr>
        </p:nvGraphicFramePr>
        <p:xfrm>
          <a:off x="819295" y="1714575"/>
          <a:ext cx="10774363" cy="3479006"/>
        </p:xfrm>
        <a:graphic>
          <a:graphicData uri="http://schemas.openxmlformats.org/drawingml/2006/table">
            <a:tbl>
              <a:tblPr/>
              <a:tblGrid>
                <a:gridCol w="2671182">
                  <a:extLst>
                    <a:ext uri="{9D8B030D-6E8A-4147-A177-3AD203B41FA5}">
                      <a16:colId xmlns:a16="http://schemas.microsoft.com/office/drawing/2014/main" val="1959199276"/>
                    </a:ext>
                  </a:extLst>
                </a:gridCol>
                <a:gridCol w="8103181">
                  <a:extLst>
                    <a:ext uri="{9D8B030D-6E8A-4147-A177-3AD203B41FA5}">
                      <a16:colId xmlns:a16="http://schemas.microsoft.com/office/drawing/2014/main" val="1123177988"/>
                    </a:ext>
                  </a:extLst>
                </a:gridCol>
              </a:tblGrid>
              <a:tr h="561671">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đăng xuất khỏi tài khoản</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513126"/>
                  </a:ext>
                </a:extLst>
              </a:tr>
              <a:tr h="754483">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Thông tin tài khoản</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0053532"/>
                  </a:ext>
                </a:extLst>
              </a:tr>
              <a:tr h="1601181">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Nếu: Thông tin đầu vào thoả mãn</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Thì: Xóa thông tin người dùng khỏi thiết bị đăng nhập </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Không thì: hiển thị thông báo lỗi và kết thúc tiến trình</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836295"/>
                  </a:ext>
                </a:extLst>
              </a:tr>
              <a:tr h="561671">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Xóa thông tin người dùng được lưu ở thiết bị đăng nhập</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38588"/>
                  </a:ext>
                </a:extLst>
              </a:tr>
            </a:tbl>
          </a:graphicData>
        </a:graphic>
      </p:graphicFrame>
      <p:sp>
        <p:nvSpPr>
          <p:cNvPr id="7" name="Rectangle 1"/>
          <p:cNvSpPr>
            <a:spLocks noChangeArrowheads="1"/>
          </p:cNvSpPr>
          <p:nvPr/>
        </p:nvSpPr>
        <p:spPr bwMode="auto">
          <a:xfrm>
            <a:off x="630238" y="989956"/>
            <a:ext cx="347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400"/>
          </a:p>
        </p:txBody>
      </p:sp>
      <p:sp>
        <p:nvSpPr>
          <p:cNvPr id="2" name="Date Placeholder 1"/>
          <p:cNvSpPr>
            <a:spLocks noGrp="1"/>
          </p:cNvSpPr>
          <p:nvPr>
            <p:ph type="dt" sz="half" idx="10"/>
          </p:nvPr>
        </p:nvSpPr>
        <p:spPr/>
        <p:txBody>
          <a:bodyPr/>
          <a:lstStyle/>
          <a:p>
            <a:fld id="{D47459AF-F0C2-4E9A-B15C-D277CDC8A1FC}"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30</a:t>
            </a:fld>
            <a:endParaRPr lang="en-US"/>
          </a:p>
        </p:txBody>
      </p:sp>
    </p:spTree>
    <p:extLst>
      <p:ext uri="{BB962C8B-B14F-4D97-AF65-F5344CB8AC3E}">
        <p14:creationId xmlns:p14="http://schemas.microsoft.com/office/powerpoint/2010/main" val="1593331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33755307"/>
              </p:ext>
            </p:extLst>
          </p:nvPr>
        </p:nvGraphicFramePr>
        <p:xfrm>
          <a:off x="1414732" y="1515257"/>
          <a:ext cx="9868619" cy="4307840"/>
        </p:xfrm>
        <a:graphic>
          <a:graphicData uri="http://schemas.openxmlformats.org/drawingml/2006/table">
            <a:tbl>
              <a:tblPr/>
              <a:tblGrid>
                <a:gridCol w="2446629">
                  <a:extLst>
                    <a:ext uri="{9D8B030D-6E8A-4147-A177-3AD203B41FA5}">
                      <a16:colId xmlns:a16="http://schemas.microsoft.com/office/drawing/2014/main" val="2787977185"/>
                    </a:ext>
                  </a:extLst>
                </a:gridCol>
                <a:gridCol w="7421990">
                  <a:extLst>
                    <a:ext uri="{9D8B030D-6E8A-4147-A177-3AD203B41FA5}">
                      <a16:colId xmlns:a16="http://schemas.microsoft.com/office/drawing/2014/main" val="3356719990"/>
                    </a:ext>
                  </a:extLst>
                </a:gridCol>
              </a:tblGrid>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Người dùng thêm sản phẩm vào giỏ</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7622248"/>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tin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8440648"/>
                  </a:ext>
                </a:extLst>
              </a:tr>
              <a:tr h="1439545">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Nếu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tin </a:t>
                      </a: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thoả</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mãn</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hiển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thị</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lỗi</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tiến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Thêm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danh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sách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giỏ</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hàng</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Nếu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thêm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thành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công</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hiển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thị</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thành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công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thành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công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7987983"/>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Sản phẩm được thêm vào giỏ</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730257"/>
                  </a:ext>
                </a:extLst>
              </a:tr>
            </a:tbl>
          </a:graphicData>
        </a:graphic>
      </p:graphicFrame>
      <p:sp>
        <p:nvSpPr>
          <p:cNvPr id="3" name="Rectangle 1"/>
          <p:cNvSpPr>
            <a:spLocks noChangeArrowheads="1"/>
          </p:cNvSpPr>
          <p:nvPr/>
        </p:nvSpPr>
        <p:spPr bwMode="auto">
          <a:xfrm>
            <a:off x="300757" y="246544"/>
            <a:ext cx="42530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Thêm</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sản</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phẩm</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vào</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giỏ</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hàng</a:t>
            </a:r>
            <a:r>
              <a:rPr kumimoji="0" lang="en-US" altLang="en-US" sz="24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725A2FE5-B229-4896-9B92-5C233F5AFB0C}"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31</a:t>
            </a:fld>
            <a:endParaRPr lang="en-US"/>
          </a:p>
        </p:txBody>
      </p:sp>
    </p:spTree>
    <p:extLst>
      <p:ext uri="{BB962C8B-B14F-4D97-AF65-F5344CB8AC3E}">
        <p14:creationId xmlns:p14="http://schemas.microsoft.com/office/powerpoint/2010/main" val="4067402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17711682"/>
              </p:ext>
            </p:extLst>
          </p:nvPr>
        </p:nvGraphicFramePr>
        <p:xfrm>
          <a:off x="1224951" y="1394488"/>
          <a:ext cx="9609827" cy="4307840"/>
        </p:xfrm>
        <a:graphic>
          <a:graphicData uri="http://schemas.openxmlformats.org/drawingml/2006/table">
            <a:tbl>
              <a:tblPr/>
              <a:tblGrid>
                <a:gridCol w="2382469">
                  <a:extLst>
                    <a:ext uri="{9D8B030D-6E8A-4147-A177-3AD203B41FA5}">
                      <a16:colId xmlns:a16="http://schemas.microsoft.com/office/drawing/2014/main" val="2473546988"/>
                    </a:ext>
                  </a:extLst>
                </a:gridCol>
                <a:gridCol w="7227358">
                  <a:extLst>
                    <a:ext uri="{9D8B030D-6E8A-4147-A177-3AD203B41FA5}">
                      <a16:colId xmlns:a16="http://schemas.microsoft.com/office/drawing/2014/main" val="1818810735"/>
                    </a:ext>
                  </a:extLst>
                </a:gridCol>
              </a:tblGrid>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Người dùng bỏ yêu thích sản phẩm</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908654"/>
                  </a:ext>
                </a:extLst>
              </a:tr>
              <a:tr h="3365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Thông tin sản phẩm</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2447937"/>
                  </a:ext>
                </a:extLst>
              </a:tr>
              <a:tr h="1209675">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Nếu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tin </a:t>
                      </a: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thoả</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mãn</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hiển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thị</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lỗi</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tiến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Kiểm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tra</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có</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trong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giỏ</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Nếu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tìm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thấy</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trong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giỏ</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hiển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thị</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báo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lỗi</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endParaRPr lang="en-US" sz="2400" dirty="0">
                        <a:solidFill>
                          <a:schemeClr val="accent2">
                            <a:lumMod val="50000"/>
                          </a:schemeClr>
                        </a:solidFill>
                        <a:effectLst/>
                      </a:endParaRPr>
                    </a:p>
                    <a:p>
                      <a:pPr rtl="0" fontAlgn="t">
                        <a:spcBef>
                          <a:spcPts val="0"/>
                        </a:spcBef>
                        <a:spcAft>
                          <a:spcPts val="800"/>
                        </a:spcAft>
                      </a:pP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Không</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thì</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xóa</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khỏi</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giỏ</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kết</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thúc</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136963"/>
                  </a:ext>
                </a:extLst>
              </a:tr>
              <a:tr h="3365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ra</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Sản phẩm được xóa khỏi giỏ hàng</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131882"/>
                  </a:ext>
                </a:extLst>
              </a:tr>
            </a:tbl>
          </a:graphicData>
        </a:graphic>
      </p:graphicFrame>
      <p:sp>
        <p:nvSpPr>
          <p:cNvPr id="3" name="Rectangle 1"/>
          <p:cNvSpPr>
            <a:spLocks noChangeArrowheads="1"/>
          </p:cNvSpPr>
          <p:nvPr/>
        </p:nvSpPr>
        <p:spPr bwMode="auto">
          <a:xfrm>
            <a:off x="283504" y="246543"/>
            <a:ext cx="413446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Xóa</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sản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phẩm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khỏi</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giỏ</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hàng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5D871AD1-FDCF-4959-AA1C-82D786388552}"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32</a:t>
            </a:fld>
            <a:endParaRPr lang="en-US"/>
          </a:p>
        </p:txBody>
      </p:sp>
    </p:spTree>
    <p:extLst>
      <p:ext uri="{BB962C8B-B14F-4D97-AF65-F5344CB8AC3E}">
        <p14:creationId xmlns:p14="http://schemas.microsoft.com/office/powerpoint/2010/main" val="3677410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97215441"/>
              </p:ext>
            </p:extLst>
          </p:nvPr>
        </p:nvGraphicFramePr>
        <p:xfrm>
          <a:off x="828136" y="1686522"/>
          <a:ext cx="10506974" cy="4307840"/>
        </p:xfrm>
        <a:graphic>
          <a:graphicData uri="http://schemas.openxmlformats.org/drawingml/2006/table">
            <a:tbl>
              <a:tblPr/>
              <a:tblGrid>
                <a:gridCol w="2604891">
                  <a:extLst>
                    <a:ext uri="{9D8B030D-6E8A-4147-A177-3AD203B41FA5}">
                      <a16:colId xmlns:a16="http://schemas.microsoft.com/office/drawing/2014/main" val="3788160702"/>
                    </a:ext>
                  </a:extLst>
                </a:gridCol>
                <a:gridCol w="7902083">
                  <a:extLst>
                    <a:ext uri="{9D8B030D-6E8A-4147-A177-3AD203B41FA5}">
                      <a16:colId xmlns:a16="http://schemas.microsoft.com/office/drawing/2014/main" val="1547914225"/>
                    </a:ext>
                  </a:extLst>
                </a:gridCol>
              </a:tblGrid>
              <a:tr h="3365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Mô</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tả</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tìm kiếm sản phẩm</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1360"/>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tin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877666"/>
                  </a:ext>
                </a:extLst>
              </a:tr>
              <a:tr h="12509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Thông tin đầu vào không thoả mãn</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thông báo lỗi và kết thúc tiến trình</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Không thì: Kiểm tra sản phẩm có trong danh sách không.</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không tìm thấy sản phẩm trong danh sách</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thông báo lỗi và kết thúc</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Không thì: đưa ra sản phẩm được tìm kiếm</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986327"/>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Sản phẩm được tìm kiếm</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785788"/>
                  </a:ext>
                </a:extLst>
              </a:tr>
            </a:tbl>
          </a:graphicData>
        </a:graphic>
      </p:graphicFrame>
      <p:sp>
        <p:nvSpPr>
          <p:cNvPr id="3" name="Rectangle 1"/>
          <p:cNvSpPr>
            <a:spLocks noChangeArrowheads="1"/>
          </p:cNvSpPr>
          <p:nvPr/>
        </p:nvSpPr>
        <p:spPr bwMode="auto">
          <a:xfrm>
            <a:off x="369768" y="209194"/>
            <a:ext cx="302037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Tìm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kiếm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sản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phẩm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EA3A22EC-F100-4392-9D06-51C5511BE63E}"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33</a:t>
            </a:fld>
            <a:endParaRPr lang="en-US"/>
          </a:p>
        </p:txBody>
      </p:sp>
    </p:spTree>
    <p:extLst>
      <p:ext uri="{BB962C8B-B14F-4D97-AF65-F5344CB8AC3E}">
        <p14:creationId xmlns:p14="http://schemas.microsoft.com/office/powerpoint/2010/main" val="40893572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88720021"/>
              </p:ext>
            </p:extLst>
          </p:nvPr>
        </p:nvGraphicFramePr>
        <p:xfrm>
          <a:off x="868391" y="1305060"/>
          <a:ext cx="10455215" cy="4673600"/>
        </p:xfrm>
        <a:graphic>
          <a:graphicData uri="http://schemas.openxmlformats.org/drawingml/2006/table">
            <a:tbl>
              <a:tblPr/>
              <a:tblGrid>
                <a:gridCol w="2592058">
                  <a:extLst>
                    <a:ext uri="{9D8B030D-6E8A-4147-A177-3AD203B41FA5}">
                      <a16:colId xmlns:a16="http://schemas.microsoft.com/office/drawing/2014/main" val="341435903"/>
                    </a:ext>
                  </a:extLst>
                </a:gridCol>
                <a:gridCol w="7863157">
                  <a:extLst>
                    <a:ext uri="{9D8B030D-6E8A-4147-A177-3AD203B41FA5}">
                      <a16:colId xmlns:a16="http://schemas.microsoft.com/office/drawing/2014/main" val="3911246572"/>
                    </a:ext>
                  </a:extLst>
                </a:gridCol>
              </a:tblGrid>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xem danh sản phẩm giỏ hàng</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1894986"/>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Thông</a:t>
                      </a:r>
                      <a:r>
                        <a:rPr lang="en-US" sz="2400" b="0" i="0" u="none" strike="noStrike" dirty="0">
                          <a:solidFill>
                            <a:schemeClr val="accent2">
                              <a:lumMod val="50000"/>
                            </a:schemeClr>
                          </a:solidFill>
                          <a:effectLst/>
                          <a:latin typeface="Times New Roman" panose="02020603050405020304" pitchFamily="18" charset="0"/>
                        </a:rPr>
                        <a:t> tin </a:t>
                      </a:r>
                      <a:r>
                        <a:rPr lang="en-US" sz="2400" b="0" i="0" u="none" strike="noStrike" dirty="0" err="1">
                          <a:solidFill>
                            <a:schemeClr val="accent2">
                              <a:lumMod val="50000"/>
                            </a:schemeClr>
                          </a:solidFill>
                          <a:effectLst/>
                          <a:latin typeface="Times New Roman" panose="02020603050405020304" pitchFamily="18" charset="0"/>
                        </a:rPr>
                        <a:t>sản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phẩm</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610660"/>
                  </a:ext>
                </a:extLst>
              </a:tr>
              <a:tr h="7937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Quá</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xử</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lý</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Nếu: Thông tin đầu vào không thoả mãn</a:t>
                      </a:r>
                      <a:endParaRPr lang="en-US" sz="2400">
                        <a:solidFill>
                          <a:schemeClr val="accent2">
                            <a:lumMod val="50000"/>
                          </a:schemeClr>
                        </a:solidFill>
                        <a:effectLst/>
                      </a:endParaRPr>
                    </a:p>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Thì: hiển thị thông báo lỗi và kết thúc tiến trình</a:t>
                      </a:r>
                      <a:endParaRPr lang="en-US" sz="2400">
                        <a:solidFill>
                          <a:schemeClr val="accent2">
                            <a:lumMod val="50000"/>
                          </a:schemeClr>
                        </a:solidFill>
                        <a:effectLst/>
                      </a:endParaRPr>
                    </a:p>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Không thì: Kiểm tra tất cả sản phẩm trong danh sách giỏ hàng.</a:t>
                      </a:r>
                      <a:endParaRPr lang="en-US" sz="2400">
                        <a:solidFill>
                          <a:schemeClr val="accent2">
                            <a:lumMod val="50000"/>
                          </a:schemeClr>
                        </a:solidFill>
                        <a:effectLst/>
                      </a:endParaRPr>
                    </a:p>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Nếu: không tìm thấy sản phẩm trong danh sách giỏ hàng</a:t>
                      </a:r>
                      <a:endParaRPr lang="en-US" sz="2400">
                        <a:solidFill>
                          <a:schemeClr val="accent2">
                            <a:lumMod val="50000"/>
                          </a:schemeClr>
                        </a:solidFill>
                        <a:effectLst/>
                      </a:endParaRPr>
                    </a:p>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Thì: hiển thị thông báo lỗi và kết thúc</a:t>
                      </a:r>
                      <a:endParaRPr lang="en-US" sz="2400">
                        <a:solidFill>
                          <a:schemeClr val="accent2">
                            <a:lumMod val="50000"/>
                          </a:schemeClr>
                        </a:solidFill>
                        <a:effectLst/>
                      </a:endParaRPr>
                    </a:p>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 Không thì: Hiển thị danh sách sản phẩm trong giỏ hàng</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694531"/>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Danh sách sản phẩm được người dùng thêm vào giỏ hàng</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627577"/>
                  </a:ext>
                </a:extLst>
              </a:tr>
            </a:tbl>
          </a:graphicData>
        </a:graphic>
      </p:graphicFrame>
      <p:sp>
        <p:nvSpPr>
          <p:cNvPr id="3" name="Rectangle 1"/>
          <p:cNvSpPr>
            <a:spLocks noChangeArrowheads="1"/>
          </p:cNvSpPr>
          <p:nvPr/>
        </p:nvSpPr>
        <p:spPr bwMode="auto">
          <a:xfrm>
            <a:off x="341667" y="51758"/>
            <a:ext cx="57543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Xem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danh</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sách</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sản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phẩm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trong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giỏ</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hàng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6EE3EC1B-C942-4343-8EF0-362F3F3AA49C}"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34</a:t>
            </a:fld>
            <a:endParaRPr lang="en-US"/>
          </a:p>
        </p:txBody>
      </p:sp>
    </p:spTree>
    <p:extLst>
      <p:ext uri="{BB962C8B-B14F-4D97-AF65-F5344CB8AC3E}">
        <p14:creationId xmlns:p14="http://schemas.microsoft.com/office/powerpoint/2010/main" val="1063718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84309253"/>
              </p:ext>
            </p:extLst>
          </p:nvPr>
        </p:nvGraphicFramePr>
        <p:xfrm>
          <a:off x="552090" y="1055468"/>
          <a:ext cx="11179834" cy="5162778"/>
        </p:xfrm>
        <a:graphic>
          <a:graphicData uri="http://schemas.openxmlformats.org/drawingml/2006/table">
            <a:tbl>
              <a:tblPr/>
              <a:tblGrid>
                <a:gridCol w="2771706">
                  <a:extLst>
                    <a:ext uri="{9D8B030D-6E8A-4147-A177-3AD203B41FA5}">
                      <a16:colId xmlns:a16="http://schemas.microsoft.com/office/drawing/2014/main" val="1058907839"/>
                    </a:ext>
                  </a:extLst>
                </a:gridCol>
                <a:gridCol w="8408128">
                  <a:extLst>
                    <a:ext uri="{9D8B030D-6E8A-4147-A177-3AD203B41FA5}">
                      <a16:colId xmlns:a16="http://schemas.microsoft.com/office/drawing/2014/main" val="3946909384"/>
                    </a:ext>
                  </a:extLst>
                </a:gridCol>
              </a:tblGrid>
              <a:tr h="326107">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Mô</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tả</a:t>
                      </a:r>
                      <a:endParaRPr lang="en-US" sz="2400" dirty="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Người dùng xem chi tiết đơn hàng</a:t>
                      </a:r>
                      <a:endParaRPr lang="vi-VN" sz="2400" dirty="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9059165"/>
                  </a:ext>
                </a:extLst>
              </a:tr>
              <a:tr h="530532">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Sản phẩm đang có trạng thái là “Đang giao” hoặc “Đã huỷ”</a:t>
                      </a:r>
                      <a:endParaRPr lang="en-US" sz="240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39085"/>
                  </a:ext>
                </a:extLst>
              </a:tr>
              <a:tr h="3168592">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Quá</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xử</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lý</a:t>
                      </a:r>
                      <a:endParaRPr lang="en-US" sz="2400" dirty="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Thông tin đầu vào không thoả mãn</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không hiển thị button cho phép xem chi tiết đơn hàng đã đặt hoặc đã huỷ</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Không thì: Hiển thị chi tiết đơn hàng</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đơn hàng là “Đang giao”</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đơn hàng và thông tin của người vận chuyển</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đơn hàng là “Đã huỷ”</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thông tin chi tiết của đơn hàng đã </a:t>
                      </a:r>
                      <a:r>
                        <a:rPr lang="vi-VN" sz="2400" b="0" i="0" u="none" strike="noStrike" dirty="0" smtClean="0">
                          <a:solidFill>
                            <a:schemeClr val="accent2">
                              <a:lumMod val="50000"/>
                            </a:schemeClr>
                          </a:solidFill>
                          <a:effectLst/>
                          <a:latin typeface="Times New Roman" panose="02020603050405020304" pitchFamily="18" charset="0"/>
                        </a:rPr>
                        <a:t>huỷ</a:t>
                      </a:r>
                      <a:endParaRPr lang="vi-VN" sz="2400" dirty="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923514"/>
                  </a:ext>
                </a:extLst>
              </a:tr>
              <a:tr h="326107">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Thông tin chi tiết đơn hàng</a:t>
                      </a:r>
                      <a:endParaRPr lang="vi-VN" sz="2400" dirty="0">
                        <a:solidFill>
                          <a:schemeClr val="accent2">
                            <a:lumMod val="50000"/>
                          </a:schemeClr>
                        </a:solidFill>
                        <a:effectLst/>
                      </a:endParaRPr>
                    </a:p>
                  </a:txBody>
                  <a:tcPr marL="60841" marR="60841" marT="60841" marB="608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480337"/>
                  </a:ext>
                </a:extLst>
              </a:tr>
            </a:tbl>
          </a:graphicData>
        </a:graphic>
      </p:graphicFrame>
      <p:sp>
        <p:nvSpPr>
          <p:cNvPr id="3" name="Rectangle 1"/>
          <p:cNvSpPr>
            <a:spLocks noChangeArrowheads="1"/>
          </p:cNvSpPr>
          <p:nvPr/>
        </p:nvSpPr>
        <p:spPr bwMode="auto">
          <a:xfrm>
            <a:off x="248877" y="137254"/>
            <a:ext cx="407836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Xem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trạng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chi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tiết</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đơn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hàng</a:t>
            </a: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4A1009F0-5F61-440E-A9B8-460B20FA7B80}"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35</a:t>
            </a:fld>
            <a:endParaRPr lang="en-US"/>
          </a:p>
        </p:txBody>
      </p:sp>
    </p:spTree>
    <p:extLst>
      <p:ext uri="{BB962C8B-B14F-4D97-AF65-F5344CB8AC3E}">
        <p14:creationId xmlns:p14="http://schemas.microsoft.com/office/powerpoint/2010/main" val="2859840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3912686"/>
              </p:ext>
            </p:extLst>
          </p:nvPr>
        </p:nvGraphicFramePr>
        <p:xfrm>
          <a:off x="879894" y="936425"/>
          <a:ext cx="10506974" cy="5405120"/>
        </p:xfrm>
        <a:graphic>
          <a:graphicData uri="http://schemas.openxmlformats.org/drawingml/2006/table">
            <a:tbl>
              <a:tblPr/>
              <a:tblGrid>
                <a:gridCol w="2604890">
                  <a:extLst>
                    <a:ext uri="{9D8B030D-6E8A-4147-A177-3AD203B41FA5}">
                      <a16:colId xmlns:a16="http://schemas.microsoft.com/office/drawing/2014/main" val="4103638534"/>
                    </a:ext>
                  </a:extLst>
                </a:gridCol>
                <a:gridCol w="7902084">
                  <a:extLst>
                    <a:ext uri="{9D8B030D-6E8A-4147-A177-3AD203B41FA5}">
                      <a16:colId xmlns:a16="http://schemas.microsoft.com/office/drawing/2014/main" val="2857534138"/>
                    </a:ext>
                  </a:extLst>
                </a:gridCol>
              </a:tblGrid>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thanh toán sản phẩm trong giỏ hàng</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8078681"/>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Thông tin sản phẩm trong giỏ hàng</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8362704"/>
                  </a:ext>
                </a:extLst>
              </a:tr>
              <a:tr h="203581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Quá</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trình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xử</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lý</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Thông tin đầu vào không thoả mãn</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thông báo lỗi và kết thúc tiến trình</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Không thì: Kiểm tra tất cả sản phẩm trong danh sách giỏ hàng.</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không tìm thấy sản phẩm trong danh sách giỏ hàng</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Thì: hiển thị thông báo lỗi và kết thúc</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Không thì: Cộng tổng số tiền mỗi sản phẩm có trong giỏ hàng, thông báo số tiền người dùng cần trả. Người dùng chọn phương thức thanh toán.</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626925"/>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Sản phẩm được thanh toán.</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318011"/>
                  </a:ext>
                </a:extLst>
              </a:tr>
            </a:tbl>
          </a:graphicData>
        </a:graphic>
      </p:graphicFrame>
      <p:sp>
        <p:nvSpPr>
          <p:cNvPr id="3" name="Rectangle 1"/>
          <p:cNvSpPr>
            <a:spLocks noChangeArrowheads="1"/>
          </p:cNvSpPr>
          <p:nvPr/>
        </p:nvSpPr>
        <p:spPr bwMode="auto">
          <a:xfrm>
            <a:off x="421527" y="-125889"/>
            <a:ext cx="192713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Thanh</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toán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DF5E9D10-9EC9-4DC2-9E80-8AB6006A0EBA}"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36</a:t>
            </a:fld>
            <a:endParaRPr lang="en-US"/>
          </a:p>
        </p:txBody>
      </p:sp>
    </p:spTree>
    <p:extLst>
      <p:ext uri="{BB962C8B-B14F-4D97-AF65-F5344CB8AC3E}">
        <p14:creationId xmlns:p14="http://schemas.microsoft.com/office/powerpoint/2010/main" val="3013793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62387160"/>
              </p:ext>
            </p:extLst>
          </p:nvPr>
        </p:nvGraphicFramePr>
        <p:xfrm>
          <a:off x="810883" y="1143459"/>
          <a:ext cx="10765765" cy="5039360"/>
        </p:xfrm>
        <a:graphic>
          <a:graphicData uri="http://schemas.openxmlformats.org/drawingml/2006/table">
            <a:tbl>
              <a:tblPr/>
              <a:tblGrid>
                <a:gridCol w="2669050">
                  <a:extLst>
                    <a:ext uri="{9D8B030D-6E8A-4147-A177-3AD203B41FA5}">
                      <a16:colId xmlns:a16="http://schemas.microsoft.com/office/drawing/2014/main" val="2547803805"/>
                    </a:ext>
                  </a:extLst>
                </a:gridCol>
                <a:gridCol w="8096715">
                  <a:extLst>
                    <a:ext uri="{9D8B030D-6E8A-4147-A177-3AD203B41FA5}">
                      <a16:colId xmlns:a16="http://schemas.microsoft.com/office/drawing/2014/main" val="724897942"/>
                    </a:ext>
                  </a:extLst>
                </a:gridCol>
              </a:tblGrid>
              <a:tr h="3365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Mô</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tả</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truy cập website của quán và nộp đơn ứng tuyển làm nhân viên</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2404795"/>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vào</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Tài khoản đã đăng nhập, thông tin tài khoản đã được xác thực</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0349292"/>
                  </a:ext>
                </a:extLst>
              </a:tr>
              <a:tr h="143383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Nếu: Thông tin đầu vào không thoả mãn</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 Thì: hiển thị thông báo lỗi và kết thúc tiến trình</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 Không thì: Cho phép user nộp hồ sơ ứng tuyển và gửi hồ sơ cho phía admin</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 Nếu: hồ sơ đạt yêu cầu</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Thì: user sẽ được nhận vào làm nhân viên</a:t>
                      </a:r>
                      <a:endParaRPr lang="vi-VN" sz="2400">
                        <a:solidFill>
                          <a:schemeClr val="accent2">
                            <a:lumMod val="50000"/>
                          </a:schemeClr>
                        </a:solidFill>
                        <a:effectLst/>
                      </a:endParaRPr>
                    </a:p>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Không thì: user không được nhận vào làm nhân viên</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09109"/>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Nhân viên được tuyển dụng</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2325625"/>
                  </a:ext>
                </a:extLst>
              </a:tr>
            </a:tbl>
          </a:graphicData>
        </a:graphic>
      </p:graphicFrame>
      <p:sp>
        <p:nvSpPr>
          <p:cNvPr id="3" name="Rectangle 1"/>
          <p:cNvSpPr>
            <a:spLocks noChangeArrowheads="1"/>
          </p:cNvSpPr>
          <p:nvPr/>
        </p:nvSpPr>
        <p:spPr bwMode="auto">
          <a:xfrm>
            <a:off x="473286" y="0"/>
            <a:ext cx="615745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Nộp</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đơn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ứng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tuyển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làm</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nhân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viên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của</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quán</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C9F54949-5033-46F8-B5B9-4937494C99DC}"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37</a:t>
            </a:fld>
            <a:endParaRPr lang="en-US"/>
          </a:p>
        </p:txBody>
      </p:sp>
    </p:spTree>
    <p:extLst>
      <p:ext uri="{BB962C8B-B14F-4D97-AF65-F5344CB8AC3E}">
        <p14:creationId xmlns:p14="http://schemas.microsoft.com/office/powerpoint/2010/main" val="32746883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3428956"/>
              </p:ext>
            </p:extLst>
          </p:nvPr>
        </p:nvGraphicFramePr>
        <p:xfrm>
          <a:off x="759125" y="1477328"/>
          <a:ext cx="11093569" cy="3637280"/>
        </p:xfrm>
        <a:graphic>
          <a:graphicData uri="http://schemas.openxmlformats.org/drawingml/2006/table">
            <a:tbl>
              <a:tblPr/>
              <a:tblGrid>
                <a:gridCol w="2750319">
                  <a:extLst>
                    <a:ext uri="{9D8B030D-6E8A-4147-A177-3AD203B41FA5}">
                      <a16:colId xmlns:a16="http://schemas.microsoft.com/office/drawing/2014/main" val="4235125620"/>
                    </a:ext>
                  </a:extLst>
                </a:gridCol>
                <a:gridCol w="8343250">
                  <a:extLst>
                    <a:ext uri="{9D8B030D-6E8A-4147-A177-3AD203B41FA5}">
                      <a16:colId xmlns:a16="http://schemas.microsoft.com/office/drawing/2014/main" val="4197552847"/>
                    </a:ext>
                  </a:extLst>
                </a:gridCol>
              </a:tblGrid>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Mô tả</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Người dùng truy cập website của quán</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786138"/>
                  </a:ext>
                </a:extLst>
              </a:tr>
              <a:tr h="336550">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Đầu</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a:solidFill>
                            <a:schemeClr val="accent2">
                              <a:lumMod val="50000"/>
                            </a:schemeClr>
                          </a:solidFill>
                          <a:effectLst/>
                          <a:latin typeface="Times New Roman" panose="02020603050405020304" pitchFamily="18" charset="0"/>
                        </a:rPr>
                        <a:t>Tài khoản đã đăng nhập, tài khoản chưa đăng nhập</a:t>
                      </a:r>
                      <a:endParaRPr lang="vi-VN"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1083028"/>
                  </a:ext>
                </a:extLst>
              </a:tr>
              <a:tr h="143383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Quá trình xử lý</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Nếu: Thông tin đầu vào là tài khoản đã đăng nhập</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 Thì: Cho phép khách hàng xem và bình luận dưới các bài, bài viết, tin tức, blog,…</a:t>
                      </a:r>
                      <a:endParaRPr lang="vi-VN" sz="2400" dirty="0">
                        <a:solidFill>
                          <a:schemeClr val="accent2">
                            <a:lumMod val="50000"/>
                          </a:schemeClr>
                        </a:solidFill>
                        <a:effectLst/>
                      </a:endParaRPr>
                    </a:p>
                    <a:p>
                      <a:pPr rtl="0" fontAlgn="t">
                        <a:spcBef>
                          <a:spcPts val="0"/>
                        </a:spcBef>
                        <a:spcAft>
                          <a:spcPts val="800"/>
                        </a:spcAft>
                      </a:pPr>
                      <a:r>
                        <a:rPr lang="vi-VN" sz="2400" b="0" i="0" u="none" strike="noStrike" dirty="0">
                          <a:solidFill>
                            <a:schemeClr val="accent2">
                              <a:lumMod val="50000"/>
                            </a:schemeClr>
                          </a:solidFill>
                          <a:effectLst/>
                          <a:latin typeface="Times New Roman" panose="02020603050405020304" pitchFamily="18" charset="0"/>
                        </a:rPr>
                        <a:t>  + Không thì: không thực hiện được chức năng bình luận dưới mỗi bài viết</a:t>
                      </a:r>
                      <a:endParaRPr lang="vi-VN"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0604664"/>
                  </a:ext>
                </a:extLst>
              </a:tr>
              <a:tr h="336550">
                <a:tc>
                  <a:txBody>
                    <a:bodyPr/>
                    <a:lstStyle/>
                    <a:p>
                      <a:pPr rtl="0" fontAlgn="t">
                        <a:spcBef>
                          <a:spcPts val="0"/>
                        </a:spcBef>
                        <a:spcAft>
                          <a:spcPts val="800"/>
                        </a:spcAft>
                      </a:pPr>
                      <a:r>
                        <a:rPr lang="en-US" sz="2400" b="0" i="0" u="none" strike="noStrike">
                          <a:solidFill>
                            <a:schemeClr val="accent2">
                              <a:lumMod val="50000"/>
                            </a:schemeClr>
                          </a:solidFill>
                          <a:effectLst/>
                          <a:latin typeface="Times New Roman" panose="02020603050405020304" pitchFamily="18" charset="0"/>
                        </a:rPr>
                        <a:t>Đầu ra</a:t>
                      </a:r>
                      <a:endParaRPr lang="en-US" sz="240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800"/>
                        </a:spcAft>
                      </a:pPr>
                      <a:r>
                        <a:rPr lang="en-US" sz="2400" b="0" i="0" u="none" strike="noStrike" dirty="0" err="1">
                          <a:solidFill>
                            <a:schemeClr val="accent2">
                              <a:lumMod val="50000"/>
                            </a:schemeClr>
                          </a:solidFill>
                          <a:effectLst/>
                          <a:latin typeface="Times New Roman" panose="02020603050405020304" pitchFamily="18" charset="0"/>
                        </a:rPr>
                        <a:t>Xem</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bình</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luận</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vào</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các</a:t>
                      </a:r>
                      <a:r>
                        <a:rPr lang="en-US" sz="2400" b="0" i="0" u="none" strike="noStrike" dirty="0">
                          <a:solidFill>
                            <a:schemeClr val="accent2">
                              <a:lumMod val="50000"/>
                            </a:schemeClr>
                          </a:solidFill>
                          <a:effectLst/>
                          <a:latin typeface="Times New Roman" panose="02020603050405020304" pitchFamily="18" charset="0"/>
                        </a:rPr>
                        <a:t> </a:t>
                      </a:r>
                      <a:r>
                        <a:rPr lang="en-US" sz="2400" b="0" i="0" u="none" strike="noStrike" dirty="0" err="1">
                          <a:solidFill>
                            <a:schemeClr val="accent2">
                              <a:lumMod val="50000"/>
                            </a:schemeClr>
                          </a:solidFill>
                          <a:effectLst/>
                          <a:latin typeface="Times New Roman" panose="02020603050405020304" pitchFamily="18" charset="0"/>
                        </a:rPr>
                        <a:t>bài</a:t>
                      </a:r>
                      <a:r>
                        <a:rPr lang="en-US" sz="2400" b="0" i="0" u="none" strike="noStrike" dirty="0">
                          <a:solidFill>
                            <a:schemeClr val="accent2">
                              <a:lumMod val="50000"/>
                            </a:schemeClr>
                          </a:solidFill>
                          <a:effectLst/>
                          <a:latin typeface="Times New Roman" panose="02020603050405020304" pitchFamily="18" charset="0"/>
                        </a:rPr>
                        <a:t> blog</a:t>
                      </a:r>
                      <a:endParaRPr lang="en-US" sz="2400" dirty="0">
                        <a:solidFill>
                          <a:schemeClr val="accent2">
                            <a:lumMod val="50000"/>
                          </a:schemeClr>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48057"/>
                  </a:ext>
                </a:extLst>
              </a:tr>
            </a:tbl>
          </a:graphicData>
        </a:graphic>
      </p:graphicFrame>
      <p:sp>
        <p:nvSpPr>
          <p:cNvPr id="3" name="Rectangle 1"/>
          <p:cNvSpPr>
            <a:spLocks noChangeArrowheads="1"/>
          </p:cNvSpPr>
          <p:nvPr/>
        </p:nvSpPr>
        <p:spPr bwMode="auto">
          <a:xfrm>
            <a:off x="379562" y="0"/>
            <a:ext cx="1225121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Đăng</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tin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tức</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bài</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viết</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giới</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smtClean="0">
                <a:ln>
                  <a:noFill/>
                </a:ln>
                <a:solidFill>
                  <a:schemeClr val="accent2">
                    <a:lumMod val="50000"/>
                  </a:schemeClr>
                </a:solidFill>
                <a:effectLst/>
                <a:latin typeface="Times New Roman" panose="02020603050405020304" pitchFamily="18" charset="0"/>
                <a:cs typeface="Times New Roman" panose="02020603050405020304" pitchFamily="18" charset="0"/>
              </a:rPr>
              <a:t>thiệu</a:t>
            </a:r>
            <a:r>
              <a:rPr kumimoji="0" lang="en-US" altLang="en-US" sz="2400" b="1"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blog:</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accent2">
                    <a:lumMod val="50000"/>
                  </a:schemeClr>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accent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accent2">
                  <a:lumMod val="50000"/>
                </a:schemeClr>
              </a:solidFill>
              <a:effectLst/>
              <a:latin typeface="Arial" panose="020B0604020202020204" pitchFamily="34" charset="0"/>
            </a:endParaRPr>
          </a:p>
        </p:txBody>
      </p:sp>
      <p:sp>
        <p:nvSpPr>
          <p:cNvPr id="4" name="Date Placeholder 3"/>
          <p:cNvSpPr>
            <a:spLocks noGrp="1"/>
          </p:cNvSpPr>
          <p:nvPr>
            <p:ph type="dt" sz="half" idx="10"/>
          </p:nvPr>
        </p:nvSpPr>
        <p:spPr/>
        <p:txBody>
          <a:bodyPr/>
          <a:lstStyle/>
          <a:p>
            <a:fld id="{619D6271-1943-4136-89CC-26E2CC969161}"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38</a:t>
            </a:fld>
            <a:endParaRPr lang="en-US"/>
          </a:p>
        </p:txBody>
      </p:sp>
    </p:spTree>
    <p:extLst>
      <p:ext uri="{BB962C8B-B14F-4D97-AF65-F5344CB8AC3E}">
        <p14:creationId xmlns:p14="http://schemas.microsoft.com/office/powerpoint/2010/main" val="446018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à¸à¸£à¸°à¸à¸, à¸à¸²à¸£à¸à¸´à¸, à¸à¸²à¸£à¸à¸à¹à¸à¹à¸">
            <a:extLst>
              <a:ext uri="{FF2B5EF4-FFF2-40B4-BE49-F238E27FC236}">
                <a16:creationId xmlns:a16="http://schemas.microsoft.com/office/drawing/2014/main" id="{EBFE149F-EEA4-489E-8022-46210752A76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48211" b="2259"/>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1DCF2C-389C-496C-9FD9-12FBD81DD088}"/>
              </a:ext>
            </a:extLst>
          </p:cNvPr>
          <p:cNvSpPr txBox="1"/>
          <p:nvPr/>
        </p:nvSpPr>
        <p:spPr>
          <a:xfrm>
            <a:off x="5213351" y="2459504"/>
            <a:ext cx="6807200" cy="1938992"/>
          </a:xfrm>
          <a:prstGeom prst="rect">
            <a:avLst/>
          </a:prstGeom>
          <a:noFill/>
        </p:spPr>
        <p:txBody>
          <a:bodyPr wrap="square" rtlCol="0">
            <a:spAutoFit/>
          </a:bodyPr>
          <a:lstStyle/>
          <a:p>
            <a:pPr algn="ctr"/>
            <a:r>
              <a:rPr lang="en-US" sz="4000" b="1" dirty="0">
                <a:solidFill>
                  <a:srgbClr val="733D25"/>
                </a:solidFill>
                <a:latin typeface="Arial" panose="020B0604020202020204" pitchFamily="34" charset="0"/>
                <a:cs typeface="Arial" panose="020B0604020202020204" pitchFamily="34" charset="0"/>
              </a:rPr>
              <a:t>8. NGHIÊN CỨU KHẢO SÁT VÀ TRẢI NGHIỆM NGƯỜI DÙNG</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2ADDF6A0-7D22-460A-989D-6EC9A38F4B16}" type="datetime1">
              <a:rPr lang="en-US" smtClean="0"/>
              <a:t>11/13/2022</a:t>
            </a:fld>
            <a:endParaRPr lang="en-US" dirty="0"/>
          </a:p>
        </p:txBody>
      </p:sp>
      <p:sp>
        <p:nvSpPr>
          <p:cNvPr id="3" name="Slide Number Placeholder 2"/>
          <p:cNvSpPr>
            <a:spLocks noGrp="1"/>
          </p:cNvSpPr>
          <p:nvPr>
            <p:ph type="sldNum" sz="quarter" idx="12"/>
          </p:nvPr>
        </p:nvSpPr>
        <p:spPr/>
        <p:txBody>
          <a:bodyPr/>
          <a:lstStyle/>
          <a:p>
            <a:fld id="{B63FF09D-70E4-40DC-8700-1A0059E90900}" type="slidenum">
              <a:rPr lang="en-US" smtClean="0"/>
              <a:t>39</a:t>
            </a:fld>
            <a:endParaRPr lang="en-US" dirty="0"/>
          </a:p>
        </p:txBody>
      </p:sp>
    </p:spTree>
    <p:extLst>
      <p:ext uri="{BB962C8B-B14F-4D97-AF65-F5344CB8AC3E}">
        <p14:creationId xmlns:p14="http://schemas.microsoft.com/office/powerpoint/2010/main" val="222151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562"/>
            <a:ext cx="5805055" cy="6825437"/>
          </a:xfrm>
          <a:prstGeom prst="rect">
            <a:avLst/>
          </a:prstGeom>
        </p:spPr>
      </p:pic>
      <p:sp>
        <p:nvSpPr>
          <p:cNvPr id="3" name="TextBox 2"/>
          <p:cNvSpPr txBox="1"/>
          <p:nvPr/>
        </p:nvSpPr>
        <p:spPr>
          <a:xfrm>
            <a:off x="2687782" y="374073"/>
            <a:ext cx="9504218"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1.GIỚI THIỆU ĐỀ TÀI</a:t>
            </a:r>
          </a:p>
        </p:txBody>
      </p:sp>
      <p:sp>
        <p:nvSpPr>
          <p:cNvPr id="4" name="TextBox 3"/>
          <p:cNvSpPr txBox="1"/>
          <p:nvPr/>
        </p:nvSpPr>
        <p:spPr>
          <a:xfrm>
            <a:off x="2881745" y="1020404"/>
            <a:ext cx="9310255" cy="5170646"/>
          </a:xfrm>
          <a:prstGeom prst="rect">
            <a:avLst/>
          </a:prstGeom>
          <a:noFill/>
        </p:spPr>
        <p:txBody>
          <a:bodyPr wrap="square" rtlCol="0">
            <a:spAutoFit/>
          </a:bodyPr>
          <a:lstStyle/>
          <a:p>
            <a:pPr>
              <a:lnSpc>
                <a:spcPct val="150000"/>
              </a:lnSpc>
            </a:pPr>
            <a:r>
              <a:rPr lang="en-US" sz="2800" b="1" dirty="0">
                <a:solidFill>
                  <a:schemeClr val="accent2">
                    <a:lumMod val="50000"/>
                  </a:schemeClr>
                </a:solidFill>
                <a:latin typeface="Arial" panose="020B0604020202020204" pitchFamily="34" charset="0"/>
                <a:cs typeface="Arial" panose="020B0604020202020204" pitchFamily="34" charset="0"/>
              </a:rPr>
              <a:t>1.2 </a:t>
            </a:r>
            <a:r>
              <a:rPr lang="en-US" sz="2800" b="1" dirty="0" err="1">
                <a:solidFill>
                  <a:schemeClr val="accent2">
                    <a:lumMod val="50000"/>
                  </a:schemeClr>
                </a:solidFill>
                <a:latin typeface="Arial" panose="020B0604020202020204" pitchFamily="34" charset="0"/>
                <a:cs typeface="Arial" panose="020B0604020202020204" pitchFamily="34" charset="0"/>
              </a:rPr>
              <a:t>Giới</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thiệu</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đề</a:t>
            </a:r>
            <a:r>
              <a:rPr lang="en-US" sz="2800" b="1" dirty="0">
                <a:solidFill>
                  <a:schemeClr val="accent2">
                    <a:lumMod val="50000"/>
                  </a:schemeClr>
                </a:solidFill>
                <a:latin typeface="Arial" panose="020B0604020202020204" pitchFamily="34" charset="0"/>
                <a:cs typeface="Arial" panose="020B0604020202020204" pitchFamily="34" charset="0"/>
              </a:rPr>
              <a:t> </a:t>
            </a:r>
            <a:r>
              <a:rPr lang="en-US" sz="2800" b="1" dirty="0" err="1">
                <a:solidFill>
                  <a:schemeClr val="accent2">
                    <a:lumMod val="50000"/>
                  </a:schemeClr>
                </a:solidFill>
                <a:latin typeface="Arial" panose="020B0604020202020204" pitchFamily="34" charset="0"/>
                <a:cs typeface="Arial" panose="020B0604020202020204" pitchFamily="34" charset="0"/>
              </a:rPr>
              <a:t>tài</a:t>
            </a:r>
            <a:endParaRPr lang="en-US" sz="2800" b="1"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Việt</a:t>
            </a:r>
            <a:r>
              <a:rPr lang="en-US" sz="2400" dirty="0">
                <a:solidFill>
                  <a:schemeClr val="accent2">
                    <a:lumMod val="50000"/>
                  </a:schemeClr>
                </a:solidFill>
                <a:latin typeface="Arial" panose="020B0604020202020204" pitchFamily="34" charset="0"/>
                <a:cs typeface="Arial" panose="020B0604020202020204" pitchFamily="34" charset="0"/>
              </a:rPr>
              <a:t> Nam </a:t>
            </a:r>
            <a:r>
              <a:rPr lang="en-US" sz="2400" dirty="0" err="1">
                <a:solidFill>
                  <a:schemeClr val="accent2">
                    <a:lumMod val="50000"/>
                  </a:schemeClr>
                </a:solidFill>
                <a:latin typeface="Arial" panose="020B0604020202020204" pitchFamily="34" charset="0"/>
                <a:cs typeface="Arial" panose="020B0604020202020204" pitchFamily="34" charset="0"/>
              </a:rPr>
              <a:t>là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quốc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xuất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khẩu</a:t>
            </a:r>
            <a:r>
              <a:rPr lang="en-US" sz="2400" dirty="0">
                <a:solidFill>
                  <a:schemeClr val="accent2">
                    <a:lumMod val="50000"/>
                  </a:schemeClr>
                </a:solidFill>
                <a:latin typeface="Arial" panose="020B0604020202020204" pitchFamily="34" charset="0"/>
                <a:cs typeface="Arial" panose="020B0604020202020204" pitchFamily="34" charset="0"/>
              </a:rPr>
              <a:t> Cafe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sản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lượng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đứng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thứ</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nhì</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sau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Blazil</a:t>
            </a:r>
            <a:r>
              <a:rPr lang="en-US" sz="2400" dirty="0">
                <a:solidFill>
                  <a:schemeClr val="accent2">
                    <a:lumMod val="50000"/>
                  </a:schemeClr>
                </a:solidFill>
                <a:latin typeface="Arial" panose="020B0604020202020204" pitchFamily="34" charset="0"/>
                <a:cs typeface="Arial" panose="020B0604020202020204" pitchFamily="34" charset="0"/>
              </a:rPr>
              <a:t>)</a:t>
            </a: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-&gt; </a:t>
            </a:r>
            <a:r>
              <a:rPr lang="en-US" sz="2400" dirty="0" err="1">
                <a:solidFill>
                  <a:schemeClr val="accent2">
                    <a:lumMod val="50000"/>
                  </a:schemeClr>
                </a:solidFill>
                <a:latin typeface="Arial" panose="020B0604020202020204" pitchFamily="34" charset="0"/>
                <a:cs typeface="Arial" panose="020B0604020202020204" pitchFamily="34" charset="0"/>
              </a:rPr>
              <a:t>Đây</a:t>
            </a:r>
            <a:r>
              <a:rPr lang="en-US" sz="2400" dirty="0">
                <a:solidFill>
                  <a:schemeClr val="accent2">
                    <a:lumMod val="50000"/>
                  </a:schemeClr>
                </a:solidFill>
                <a:latin typeface="Arial" panose="020B0604020202020204" pitchFamily="34" charset="0"/>
                <a:cs typeface="Arial" panose="020B0604020202020204" pitchFamily="34" charset="0"/>
              </a:rPr>
              <a:t> là </a:t>
            </a:r>
            <a:r>
              <a:rPr lang="en-US" sz="2400" b="1" dirty="0" err="1">
                <a:solidFill>
                  <a:schemeClr val="accent2">
                    <a:lumMod val="50000"/>
                  </a:schemeClr>
                </a:solidFill>
                <a:latin typeface="Arial" panose="020B0604020202020204" pitchFamily="34" charset="0"/>
                <a:cs typeface="Arial" panose="020B0604020202020204" pitchFamily="34" charset="0"/>
              </a:rPr>
              <a:t>cơ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hội</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thách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thức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tồn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tại</a:t>
            </a:r>
            <a:r>
              <a:rPr lang="en-US" sz="2400" dirty="0">
                <a:solidFill>
                  <a:schemeClr val="accent2">
                    <a:lumMod val="50000"/>
                  </a:schemeClr>
                </a:solidFill>
                <a:latin typeface="Arial" panose="020B0604020202020204" pitchFamily="34" charset="0"/>
                <a:cs typeface="Arial" panose="020B0604020202020204" pitchFamily="34" charset="0"/>
              </a:rPr>
              <a:t> song </a:t>
            </a:r>
            <a:r>
              <a:rPr lang="en-US" sz="2400" dirty="0" err="1">
                <a:solidFill>
                  <a:schemeClr val="accent2">
                    <a:lumMod val="50000"/>
                  </a:schemeClr>
                </a:solidFill>
                <a:latin typeface="Arial" panose="020B0604020202020204" pitchFamily="34" charset="0"/>
                <a:cs typeface="Arial" panose="020B0604020202020204" pitchFamily="34" charset="0"/>
              </a:rPr>
              <a:t>song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ai </a:t>
            </a:r>
            <a:r>
              <a:rPr lang="en-US" sz="2400" dirty="0" err="1">
                <a:solidFill>
                  <a:schemeClr val="accent2">
                    <a:lumMod val="50000"/>
                  </a:schemeClr>
                </a:solidFill>
                <a:latin typeface="Arial" panose="020B0604020202020204" pitchFamily="34" charset="0"/>
                <a:cs typeface="Arial" panose="020B0604020202020204" pitchFamily="34" charset="0"/>
              </a:rPr>
              <a:t>quyết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định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bắt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tay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khai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thị</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trường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vốn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tiềm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năng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nhưng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cũng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đầy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thách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thức</a:t>
            </a:r>
            <a:r>
              <a:rPr lang="en-US" sz="2400" dirty="0">
                <a:solidFill>
                  <a:schemeClr val="accent2">
                    <a:lumMod val="50000"/>
                  </a:schemeClr>
                </a:solidFill>
                <a:latin typeface="Arial" panose="020B0604020202020204" pitchFamily="34" charset="0"/>
                <a:cs typeface="Arial" panose="020B0604020202020204" pitchFamily="34" charset="0"/>
              </a:rPr>
              <a:t> này.</a:t>
            </a: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Xây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dựng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một</a:t>
            </a:r>
            <a:r>
              <a:rPr lang="en-US" sz="2400" dirty="0">
                <a:solidFill>
                  <a:schemeClr val="accent2">
                    <a:lumMod val="50000"/>
                  </a:schemeClr>
                </a:solidFill>
                <a:latin typeface="Arial" panose="020B0604020202020204" pitchFamily="34" charset="0"/>
                <a:cs typeface="Arial" panose="020B0604020202020204" pitchFamily="34" charset="0"/>
              </a:rPr>
              <a:t> website là </a:t>
            </a:r>
            <a:r>
              <a:rPr lang="en-US" sz="2400" dirty="0" err="1">
                <a:solidFill>
                  <a:schemeClr val="accent2">
                    <a:lumMod val="50000"/>
                  </a:schemeClr>
                </a:solidFill>
                <a:latin typeface="Arial" panose="020B0604020202020204" pitchFamily="34" charset="0"/>
                <a:cs typeface="Arial" panose="020B0604020202020204" pitchFamily="34" charset="0"/>
              </a:rPr>
              <a:t>điều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cần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quán</a:t>
            </a:r>
            <a:r>
              <a:rPr lang="en-US" sz="2400" dirty="0">
                <a:solidFill>
                  <a:schemeClr val="accent2">
                    <a:lumMod val="50000"/>
                  </a:schemeClr>
                </a:solidFill>
                <a:latin typeface="Arial" panose="020B0604020202020204" pitchFamily="34" charset="0"/>
                <a:cs typeface="Arial" panose="020B0604020202020204" pitchFamily="34" charset="0"/>
              </a:rPr>
              <a:t> café. Không </a:t>
            </a:r>
            <a:r>
              <a:rPr lang="en-US" sz="2400" dirty="0" err="1">
                <a:solidFill>
                  <a:schemeClr val="accent2">
                    <a:lumMod val="50000"/>
                  </a:schemeClr>
                </a:solidFill>
                <a:latin typeface="Arial" panose="020B0604020202020204" pitchFamily="34" charset="0"/>
                <a:cs typeface="Arial" panose="020B0604020202020204" pitchFamily="34" charset="0"/>
              </a:rPr>
              <a:t>sớm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thì</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muộn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nhưng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điểm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tốt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nhất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mang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hội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quán</a:t>
            </a:r>
            <a:r>
              <a:rPr lang="en-US" sz="2400" dirty="0">
                <a:solidFill>
                  <a:schemeClr val="accent2">
                    <a:lumMod val="50000"/>
                  </a:schemeClr>
                </a:solidFill>
                <a:latin typeface="Arial" panose="020B0604020202020204" pitchFamily="34" charset="0"/>
                <a:cs typeface="Arial" panose="020B0604020202020204" pitchFamily="34" charset="0"/>
              </a:rPr>
              <a:t> café là </a:t>
            </a:r>
            <a:r>
              <a:rPr lang="en-US" sz="2400" dirty="0" err="1">
                <a:solidFill>
                  <a:schemeClr val="accent2">
                    <a:lumMod val="50000"/>
                  </a:schemeClr>
                </a:solidFill>
                <a:latin typeface="Arial" panose="020B0604020202020204" pitchFamily="34" charset="0"/>
                <a:cs typeface="Arial" panose="020B0604020202020204" pitchFamily="34" charset="0"/>
              </a:rPr>
              <a:t>ngay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bây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giờ</a:t>
            </a:r>
            <a:r>
              <a:rPr lang="en-US" sz="2400" dirty="0">
                <a:solidFill>
                  <a:schemeClr val="accent2">
                    <a:lumMod val="50000"/>
                  </a:schemeClr>
                </a:solidFill>
                <a:latin typeface="Arial" panose="020B0604020202020204" pitchFamily="34" charset="0"/>
                <a:cs typeface="Arial" panose="020B0604020202020204" pitchFamily="34" charset="0"/>
              </a:rPr>
              <a:t>.</a:t>
            </a:r>
          </a:p>
        </p:txBody>
      </p:sp>
      <p:sp>
        <p:nvSpPr>
          <p:cNvPr id="5" name="Date Placeholder 4"/>
          <p:cNvSpPr>
            <a:spLocks noGrp="1"/>
          </p:cNvSpPr>
          <p:nvPr>
            <p:ph type="dt" sz="half" idx="10"/>
          </p:nvPr>
        </p:nvSpPr>
        <p:spPr/>
        <p:txBody>
          <a:bodyPr/>
          <a:lstStyle/>
          <a:p>
            <a:fld id="{8A4F3C77-CCD1-4A1A-BFD2-3B69C961C008}"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4</a:t>
            </a:fld>
            <a:endParaRPr lang="en-US"/>
          </a:p>
        </p:txBody>
      </p:sp>
    </p:spTree>
    <p:extLst>
      <p:ext uri="{BB962C8B-B14F-4D97-AF65-F5344CB8AC3E}">
        <p14:creationId xmlns:p14="http://schemas.microsoft.com/office/powerpoint/2010/main" val="20000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80">
                                          <p:stCondLst>
                                            <p:cond delay="0"/>
                                          </p:stCondLst>
                                        </p:cTn>
                                        <p:tgtEl>
                                          <p:spTgt spid="3">
                                            <p:txEl>
                                              <p:pRg st="0" end="0"/>
                                            </p:txEl>
                                          </p:spTgt>
                                        </p:tgtEl>
                                      </p:cBhvr>
                                    </p:animEffect>
                                    <p:anim calcmode="lin" valueType="num">
                                      <p:cBhvr>
                                        <p:cTn id="19"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0" end="0"/>
                                            </p:txEl>
                                          </p:spTgt>
                                        </p:tgtEl>
                                      </p:cBhvr>
                                      <p:to x="100000" y="60000"/>
                                    </p:animScale>
                                    <p:animScale>
                                      <p:cBhvr>
                                        <p:cTn id="25" dur="166" decel="50000">
                                          <p:stCondLst>
                                            <p:cond delay="676"/>
                                          </p:stCondLst>
                                        </p:cTn>
                                        <p:tgtEl>
                                          <p:spTgt spid="3">
                                            <p:txEl>
                                              <p:pRg st="0" end="0"/>
                                            </p:txEl>
                                          </p:spTgt>
                                        </p:tgtEl>
                                      </p:cBhvr>
                                      <p:to x="100000" y="100000"/>
                                    </p:animScale>
                                    <p:animScale>
                                      <p:cBhvr>
                                        <p:cTn id="26" dur="26">
                                          <p:stCondLst>
                                            <p:cond delay="1312"/>
                                          </p:stCondLst>
                                        </p:cTn>
                                        <p:tgtEl>
                                          <p:spTgt spid="3">
                                            <p:txEl>
                                              <p:pRg st="0" end="0"/>
                                            </p:txEl>
                                          </p:spTgt>
                                        </p:tgtEl>
                                      </p:cBhvr>
                                      <p:to x="100000" y="80000"/>
                                    </p:animScale>
                                    <p:animScale>
                                      <p:cBhvr>
                                        <p:cTn id="27" dur="166" decel="50000">
                                          <p:stCondLst>
                                            <p:cond delay="1338"/>
                                          </p:stCondLst>
                                        </p:cTn>
                                        <p:tgtEl>
                                          <p:spTgt spid="3">
                                            <p:txEl>
                                              <p:pRg st="0" end="0"/>
                                            </p:txEl>
                                          </p:spTgt>
                                        </p:tgtEl>
                                      </p:cBhvr>
                                      <p:to x="100000" y="100000"/>
                                    </p:animScale>
                                    <p:animScale>
                                      <p:cBhvr>
                                        <p:cTn id="28" dur="26">
                                          <p:stCondLst>
                                            <p:cond delay="1642"/>
                                          </p:stCondLst>
                                        </p:cTn>
                                        <p:tgtEl>
                                          <p:spTgt spid="3">
                                            <p:txEl>
                                              <p:pRg st="0" end="0"/>
                                            </p:txEl>
                                          </p:spTgt>
                                        </p:tgtEl>
                                      </p:cBhvr>
                                      <p:to x="100000" y="90000"/>
                                    </p:animScale>
                                    <p:animScale>
                                      <p:cBhvr>
                                        <p:cTn id="29" dur="166" decel="50000">
                                          <p:stCondLst>
                                            <p:cond delay="1668"/>
                                          </p:stCondLst>
                                        </p:cTn>
                                        <p:tgtEl>
                                          <p:spTgt spid="3">
                                            <p:txEl>
                                              <p:pRg st="0" end="0"/>
                                            </p:txEl>
                                          </p:spTgt>
                                        </p:tgtEl>
                                      </p:cBhvr>
                                      <p:to x="100000" y="100000"/>
                                    </p:animScale>
                                    <p:animScale>
                                      <p:cBhvr>
                                        <p:cTn id="30" dur="26">
                                          <p:stCondLst>
                                            <p:cond delay="1808"/>
                                          </p:stCondLst>
                                        </p:cTn>
                                        <p:tgtEl>
                                          <p:spTgt spid="3">
                                            <p:txEl>
                                              <p:pRg st="0" end="0"/>
                                            </p:txEl>
                                          </p:spTgt>
                                        </p:tgtEl>
                                      </p:cBhvr>
                                      <p:to x="100000" y="95000"/>
                                    </p:animScale>
                                    <p:animScale>
                                      <p:cBhvr>
                                        <p:cTn id="31" dur="166" decel="50000">
                                          <p:stCondLst>
                                            <p:cond delay="1834"/>
                                          </p:stCondLst>
                                        </p:cTn>
                                        <p:tgtEl>
                                          <p:spTgt spid="3">
                                            <p:txEl>
                                              <p:pRg st="0" end="0"/>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circle(in)">
                                      <p:cBhvr>
                                        <p:cTn id="36" dur="20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wipe(down)">
                                      <p:cBhvr>
                                        <p:cTn id="41" dur="500"/>
                                        <p:tgtEl>
                                          <p:spTgt spid="4">
                                            <p:txEl>
                                              <p:pRg st="1" end="1"/>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wipe(down)">
                                      <p:cBhvr>
                                        <p:cTn id="44" dur="500"/>
                                        <p:tgtEl>
                                          <p:spTgt spid="4">
                                            <p:txEl>
                                              <p:pRg st="2" end="2"/>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down)">
                                      <p:cBhvr>
                                        <p:cTn id="4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4" name="TextBox 3"/>
          <p:cNvSpPr txBox="1"/>
          <p:nvPr/>
        </p:nvSpPr>
        <p:spPr>
          <a:xfrm>
            <a:off x="6229350" y="342900"/>
            <a:ext cx="63817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8.1 </a:t>
            </a:r>
            <a:r>
              <a:rPr lang="en-US" sz="3600" dirty="0" err="1">
                <a:solidFill>
                  <a:schemeClr val="accent2">
                    <a:lumMod val="50000"/>
                  </a:schemeClr>
                </a:solidFill>
                <a:latin typeface="Arial" panose="020B0604020202020204" pitchFamily="34" charset="0"/>
                <a:cs typeface="Arial" panose="020B0604020202020204" pitchFamily="34" charset="0"/>
              </a:rPr>
              <a:t>Mục</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tiêu</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nghiên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cứu</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5" name="TextBox 4"/>
          <p:cNvSpPr txBox="1"/>
          <p:nvPr/>
        </p:nvSpPr>
        <p:spPr>
          <a:xfrm>
            <a:off x="6400800" y="1466850"/>
            <a:ext cx="5791200" cy="2308324"/>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a:solidFill>
                  <a:schemeClr val="accent2">
                    <a:lumMod val="50000"/>
                  </a:schemeClr>
                </a:solidFill>
                <a:latin typeface="Arial" panose="020B0604020202020204" pitchFamily="34" charset="0"/>
                <a:cs typeface="Arial" panose="020B0604020202020204" pitchFamily="34" charset="0"/>
              </a:rPr>
              <a:t>Thu </a:t>
            </a:r>
            <a:r>
              <a:rPr lang="en-US" sz="2400" dirty="0" err="1">
                <a:solidFill>
                  <a:schemeClr val="accent2">
                    <a:lumMod val="50000"/>
                  </a:schemeClr>
                </a:solidFill>
                <a:latin typeface="Arial" panose="020B0604020202020204" pitchFamily="34" charset="0"/>
                <a:cs typeface="Arial" panose="020B0604020202020204" pitchFamily="34" charset="0"/>
              </a:rPr>
              <a:t>thập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thông</a:t>
            </a:r>
            <a:r>
              <a:rPr lang="en-US" sz="2400" dirty="0">
                <a:solidFill>
                  <a:schemeClr val="accent2">
                    <a:lumMod val="50000"/>
                  </a:schemeClr>
                </a:solidFill>
                <a:latin typeface="Arial" panose="020B0604020202020204" pitchFamily="34" charset="0"/>
                <a:cs typeface="Arial" panose="020B0604020202020204" pitchFamily="34" charset="0"/>
              </a:rPr>
              <a:t> tin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từ</a:t>
            </a:r>
            <a:r>
              <a:rPr lang="en-US" sz="2400" dirty="0">
                <a:solidFill>
                  <a:schemeClr val="accent2">
                    <a:lumMod val="50000"/>
                  </a:schemeClr>
                </a:solidFill>
                <a:latin typeface="Arial" panose="020B0604020202020204" pitchFamily="34" charset="0"/>
                <a:cs typeface="Arial" panose="020B0604020202020204" pitchFamily="34" charset="0"/>
              </a:rPr>
              <a:t> </a:t>
            </a:r>
            <a:r>
              <a:rPr lang="vi-VN" sz="2400" dirty="0">
                <a:solidFill>
                  <a:schemeClr val="accent2">
                    <a:lumMod val="50000"/>
                  </a:schemeClr>
                </a:solidFill>
                <a:latin typeface="Arial" panose="020B0604020202020204" pitchFamily="34" charset="0"/>
                <a:cs typeface="Arial" panose="020B0604020202020204" pitchFamily="34" charset="0"/>
              </a:rPr>
              <a:t>các cá nhân qua biểu mẫu.</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lvl="0" indent="-342900">
              <a:lnSpc>
                <a:spcPct val="150000"/>
              </a:lnSpc>
              <a:buFont typeface="Arial" panose="020B0604020202020204" pitchFamily="34" charset="0"/>
              <a:buChar char="•"/>
            </a:pPr>
            <a:r>
              <a:rPr lang="en-US" sz="2400" dirty="0" err="1">
                <a:solidFill>
                  <a:schemeClr val="accent2">
                    <a:lumMod val="50000"/>
                  </a:schemeClr>
                </a:solidFill>
                <a:latin typeface="Arial" panose="020B0604020202020204" pitchFamily="34" charset="0"/>
                <a:cs typeface="Arial" panose="020B0604020202020204" pitchFamily="34" charset="0"/>
              </a:rPr>
              <a:t>Đánh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website</a:t>
            </a:r>
            <a:r>
              <a:rPr lang="vi-VN"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bán</a:t>
            </a:r>
            <a:r>
              <a:rPr lang="en-US" sz="2400" dirty="0">
                <a:solidFill>
                  <a:schemeClr val="accent2">
                    <a:lumMod val="50000"/>
                  </a:schemeClr>
                </a:solidFill>
                <a:latin typeface="Arial" panose="020B0604020202020204" pitchFamily="34" charset="0"/>
                <a:cs typeface="Arial" panose="020B0604020202020204" pitchFamily="34" charset="0"/>
              </a:rPr>
              <a:t> café </a:t>
            </a:r>
            <a:r>
              <a:rPr lang="vi-VN" sz="2400" dirty="0">
                <a:solidFill>
                  <a:schemeClr val="accent2">
                    <a:lumMod val="50000"/>
                  </a:schemeClr>
                </a:solidFill>
                <a:latin typeface="Arial" panose="020B0604020202020204" pitchFamily="34" charset="0"/>
                <a:cs typeface="Arial" panose="020B0604020202020204" pitchFamily="34" charset="0"/>
              </a:rPr>
              <a:t>khác </a:t>
            </a:r>
            <a:r>
              <a:rPr lang="en-US" sz="2400" dirty="0" smtClean="0">
                <a:solidFill>
                  <a:schemeClr val="accent2">
                    <a:lumMod val="50000"/>
                  </a:schemeClr>
                </a:solidFill>
                <a:latin typeface="Arial" panose="020B0604020202020204" pitchFamily="34" charset="0"/>
                <a:cs typeface="Arial" panose="020B0604020202020204" pitchFamily="34" charset="0"/>
              </a:rPr>
              <a:t>.</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7B9FF266-ECBB-47DB-B25F-9B7F45C5924B}"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40</a:t>
            </a:fld>
            <a:endParaRPr lang="en-US"/>
          </a:p>
        </p:txBody>
      </p:sp>
    </p:spTree>
    <p:extLst>
      <p:ext uri="{BB962C8B-B14F-4D97-AF65-F5344CB8AC3E}">
        <p14:creationId xmlns:p14="http://schemas.microsoft.com/office/powerpoint/2010/main" val="6167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circle(in)">
                                      <p:cBhvr>
                                        <p:cTn id="20"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76250" y="400050"/>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660400" y="1046381"/>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8.2.1 </a:t>
            </a:r>
            <a:r>
              <a:rPr lang="en-US" sz="2400" dirty="0" err="1">
                <a:solidFill>
                  <a:schemeClr val="accent2">
                    <a:lumMod val="50000"/>
                  </a:schemeClr>
                </a:solidFill>
                <a:latin typeface="Arial" panose="020B0604020202020204" pitchFamily="34" charset="0"/>
                <a:cs typeface="Arial" panose="020B0604020202020204" pitchFamily="34" charset="0"/>
              </a:rPr>
              <a:t>Chủ</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hữu</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châm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hoạt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động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889000" y="1651000"/>
            <a:ext cx="78613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accent2">
                    <a:lumMod val="50000"/>
                  </a:schemeClr>
                </a:solidFill>
                <a:latin typeface="Arial" panose="020B0604020202020204" pitchFamily="34" charset="0"/>
                <a:cs typeface="Arial" panose="020B0604020202020204" pitchFamily="34" charset="0"/>
              </a:rPr>
              <a:t>Về</a:t>
            </a:r>
            <a:r>
              <a:rPr lang="en-US" sz="2000" dirty="0">
                <a:solidFill>
                  <a:schemeClr val="accent2">
                    <a:lumMod val="50000"/>
                  </a:schemeClr>
                </a:solidFill>
                <a:latin typeface="Arial" panose="020B0604020202020204" pitchFamily="34" charset="0"/>
                <a:cs typeface="Arial" panose="020B0604020202020204" pitchFamily="34" charset="0"/>
              </a:rPr>
              <a:t> Coffee Place</a:t>
            </a: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Quán</a:t>
            </a:r>
            <a:r>
              <a:rPr lang="en-US" sz="2000" dirty="0">
                <a:solidFill>
                  <a:schemeClr val="accent2">
                    <a:lumMod val="50000"/>
                  </a:schemeClr>
                </a:solidFill>
                <a:latin typeface="Arial" panose="020B0604020202020204" pitchFamily="34" charset="0"/>
                <a:cs typeface="Arial" panose="020B0604020202020204" pitchFamily="34" charset="0"/>
              </a:rPr>
              <a:t> café Coffee Place </a:t>
            </a:r>
            <a:r>
              <a:rPr lang="en-US" sz="2000" dirty="0" err="1">
                <a:solidFill>
                  <a:schemeClr val="accent2">
                    <a:lumMod val="50000"/>
                  </a:schemeClr>
                </a:solidFill>
                <a:latin typeface="Arial" panose="020B0604020202020204" pitchFamily="34" charset="0"/>
                <a:cs typeface="Arial" panose="020B0604020202020204" pitchFamily="34" charset="0"/>
              </a:rPr>
              <a:t>chuyên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bán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các</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mặt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thức</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uống</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được</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làm</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từ</a:t>
            </a:r>
            <a:r>
              <a:rPr lang="en-US" sz="2000" dirty="0">
                <a:solidFill>
                  <a:schemeClr val="accent2">
                    <a:lumMod val="50000"/>
                  </a:schemeClr>
                </a:solidFill>
                <a:latin typeface="Arial" panose="020B0604020202020204" pitchFamily="34" charset="0"/>
                <a:cs typeface="Arial" panose="020B0604020202020204" pitchFamily="34" charset="0"/>
              </a:rPr>
              <a:t> café. </a:t>
            </a:r>
            <a:r>
              <a:rPr lang="en-US" sz="2000" dirty="0" err="1">
                <a:solidFill>
                  <a:schemeClr val="accent2">
                    <a:lumMod val="50000"/>
                  </a:schemeClr>
                </a:solidFill>
                <a:latin typeface="Arial" panose="020B0604020202020204" pitchFamily="34" charset="0"/>
                <a:cs typeface="Arial" panose="020B0604020202020204" pitchFamily="34" charset="0"/>
              </a:rPr>
              <a:t>Ngoài</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ra</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còn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có</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thêm</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bánh</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ngọt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để</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phục</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vụ</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khách</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r>
              <a:rPr lang="en-US" sz="2000" dirty="0">
                <a:solidFill>
                  <a:schemeClr val="accent2">
                    <a:lumMod val="50000"/>
                  </a:schemeClr>
                </a:solidFill>
                <a:latin typeface="Arial" panose="020B0604020202020204" pitchFamily="34" charset="0"/>
                <a:cs typeface="Arial" panose="020B0604020202020204" pitchFamily="34" charset="0"/>
              </a:rPr>
              <a:t>.</a:t>
            </a:r>
          </a:p>
        </p:txBody>
      </p:sp>
      <p:sp>
        <p:nvSpPr>
          <p:cNvPr id="5" name="TextBox 4"/>
          <p:cNvSpPr txBox="1"/>
          <p:nvPr/>
        </p:nvSpPr>
        <p:spPr>
          <a:xfrm>
            <a:off x="889000" y="2974439"/>
            <a:ext cx="7772400" cy="3170099"/>
          </a:xfrm>
          <a:prstGeom prst="rect">
            <a:avLst/>
          </a:prstGeom>
          <a:noFill/>
        </p:spPr>
        <p:txBody>
          <a:bodyPr wrap="square" numCol="2" rtlCol="0">
            <a:spAutoFit/>
          </a:bodyPr>
          <a:lstStyle/>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Địa</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chỉ</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Email</a:t>
            </a:r>
          </a:p>
          <a:p>
            <a:pPr lvl="1"/>
            <a:r>
              <a:rPr lang="en-US" sz="2000" dirty="0">
                <a:solidFill>
                  <a:schemeClr val="accent2">
                    <a:lumMod val="50000"/>
                  </a:schemeClr>
                </a:solidFill>
                <a:latin typeface="Arial" panose="020B0604020202020204" pitchFamily="34" charset="0"/>
                <a:cs typeface="Arial" panose="020B0604020202020204" pitchFamily="34" charset="0"/>
              </a:rPr>
              <a:t>- Hotline</a:t>
            </a: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Năm</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thành</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lập</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Lĩnh</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vực</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Mặt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r>
              <a:rPr lang="en-US" sz="2000" dirty="0">
                <a:solidFill>
                  <a:schemeClr val="accent2">
                    <a:lumMod val="50000"/>
                  </a:schemeClr>
                </a:solidFill>
                <a:latin typeface="Arial" panose="020B0604020202020204" pitchFamily="34" charset="0"/>
                <a:cs typeface="Arial" panose="020B0604020202020204" pitchFamily="34" charset="0"/>
              </a:rPr>
              <a:t> chủ </a:t>
            </a:r>
            <a:r>
              <a:rPr lang="en-US" sz="2000" dirty="0" err="1">
                <a:solidFill>
                  <a:schemeClr val="accent2">
                    <a:lumMod val="50000"/>
                  </a:schemeClr>
                </a:solidFill>
                <a:latin typeface="Arial" panose="020B0604020202020204" pitchFamily="34" charset="0"/>
                <a:cs typeface="Arial" panose="020B0604020202020204" pitchFamily="34" charset="0"/>
              </a:rPr>
              <a:t>yếu</a:t>
            </a:r>
            <a:r>
              <a:rPr lang="en-US" sz="2000" dirty="0">
                <a:solidFill>
                  <a:schemeClr val="accent2">
                    <a:lumMod val="50000"/>
                  </a:schemeClr>
                </a:solidFill>
                <a:latin typeface="Arial" panose="020B0604020202020204" pitchFamily="34" charset="0"/>
                <a:cs typeface="Arial" panose="020B0604020202020204" pitchFamily="34" charset="0"/>
              </a:rPr>
              <a:t> </a:t>
            </a: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Liên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kết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xã</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hội</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Công</a:t>
            </a:r>
            <a:r>
              <a:rPr lang="en-US" sz="2000" dirty="0">
                <a:solidFill>
                  <a:schemeClr val="accent2">
                    <a:lumMod val="50000"/>
                  </a:schemeClr>
                </a:solidFill>
                <a:latin typeface="Arial" panose="020B0604020202020204" pitchFamily="34" charset="0"/>
                <a:cs typeface="Arial" panose="020B0604020202020204" pitchFamily="34" charset="0"/>
              </a:rPr>
              <a:t> ty </a:t>
            </a:r>
            <a:r>
              <a:rPr lang="en-US" sz="2000" dirty="0" err="1">
                <a:solidFill>
                  <a:schemeClr val="accent2">
                    <a:lumMod val="50000"/>
                  </a:schemeClr>
                </a:solidFill>
                <a:latin typeface="Arial" panose="020B0604020202020204" pitchFamily="34" charset="0"/>
                <a:cs typeface="Arial" panose="020B0604020202020204" pitchFamily="34" charset="0"/>
              </a:rPr>
              <a:t>có</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liên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kết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với</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mọi</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loại</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thẻ</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ngân</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r>
              <a:rPr lang="en-US" sz="2000" dirty="0">
                <a:solidFill>
                  <a:schemeClr val="accent2">
                    <a:lumMod val="50000"/>
                  </a:schemeClr>
                </a:solidFill>
                <a:latin typeface="Arial" panose="020B0604020202020204" pitchFamily="34" charset="0"/>
                <a:cs typeface="Arial" panose="020B0604020202020204" pitchFamily="34" charset="0"/>
              </a:rPr>
              <a:t>.</a:t>
            </a: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Phạm</a:t>
            </a:r>
            <a:r>
              <a:rPr lang="en-US" sz="2000" dirty="0">
                <a:solidFill>
                  <a:schemeClr val="accent2">
                    <a:lumMod val="50000"/>
                  </a:schemeClr>
                </a:solidFill>
                <a:latin typeface="Arial" panose="020B0604020202020204" pitchFamily="34" charset="0"/>
                <a:cs typeface="Arial" panose="020B0604020202020204" pitchFamily="34" charset="0"/>
              </a:rPr>
              <a:t> vi</a:t>
            </a: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Quy</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mô</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cửa</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Đối</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tượng</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khách</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hàng</a:t>
            </a:r>
            <a:endParaRPr lang="en-US" sz="2000" dirty="0">
              <a:solidFill>
                <a:schemeClr val="accent2">
                  <a:lumMod val="50000"/>
                </a:schemeClr>
              </a:solidFill>
              <a:latin typeface="Arial" panose="020B0604020202020204" pitchFamily="34" charset="0"/>
              <a:cs typeface="Arial" panose="020B0604020202020204" pitchFamily="34" charset="0"/>
            </a:endParaRPr>
          </a:p>
          <a:p>
            <a:pPr lvl="1"/>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Phương</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châm</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hoạt</a:t>
            </a:r>
            <a:r>
              <a:rPr lang="en-US" sz="2000" dirty="0">
                <a:solidFill>
                  <a:schemeClr val="accent2">
                    <a:lumMod val="50000"/>
                  </a:schemeClr>
                </a:solidFill>
                <a:latin typeface="Arial" panose="020B0604020202020204" pitchFamily="34" charset="0"/>
                <a:cs typeface="Arial" panose="020B0604020202020204" pitchFamily="34" charset="0"/>
              </a:rPr>
              <a:t> </a:t>
            </a:r>
            <a:r>
              <a:rPr lang="en-US" sz="2000" dirty="0" err="1">
                <a:solidFill>
                  <a:schemeClr val="accent2">
                    <a:lumMod val="50000"/>
                  </a:schemeClr>
                </a:solidFill>
                <a:latin typeface="Arial" panose="020B0604020202020204" pitchFamily="34" charset="0"/>
                <a:cs typeface="Arial" panose="020B0604020202020204" pitchFamily="34" charset="0"/>
              </a:rPr>
              <a:t>động</a:t>
            </a:r>
            <a:endParaRPr lang="en-US" sz="2000" dirty="0">
              <a:solidFill>
                <a:schemeClr val="accent2">
                  <a:lumMod val="50000"/>
                </a:schemeClr>
              </a:solidFill>
              <a:latin typeface="Arial" panose="020B0604020202020204" pitchFamily="34" charset="0"/>
              <a:cs typeface="Arial" panose="020B0604020202020204" pitchFamily="34" charset="0"/>
            </a:endParaRPr>
          </a:p>
          <a:p>
            <a:endParaRPr lang="en-US" sz="2000" dirty="0">
              <a:solidFill>
                <a:schemeClr val="accent2">
                  <a:lumMod val="50000"/>
                </a:schemeClr>
              </a:solidFill>
              <a:latin typeface="Arial" panose="020B0604020202020204" pitchFamily="34" charset="0"/>
              <a:cs typeface="Arial" panose="020B0604020202020204" pitchFamily="34" charset="0"/>
            </a:endParaRPr>
          </a:p>
        </p:txBody>
      </p:sp>
      <p:sp>
        <p:nvSpPr>
          <p:cNvPr id="6" name="Date Placeholder 5"/>
          <p:cNvSpPr>
            <a:spLocks noGrp="1"/>
          </p:cNvSpPr>
          <p:nvPr>
            <p:ph type="dt" sz="half" idx="10"/>
          </p:nvPr>
        </p:nvSpPr>
        <p:spPr/>
        <p:txBody>
          <a:bodyPr/>
          <a:lstStyle/>
          <a:p>
            <a:fld id="{64E5E706-A5D6-4E43-A9F4-8B9AACC3A21D}"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41</a:t>
            </a:fld>
            <a:endParaRPr lang="en-US"/>
          </a:p>
        </p:txBody>
      </p:sp>
    </p:spTree>
    <p:extLst>
      <p:ext uri="{BB962C8B-B14F-4D97-AF65-F5344CB8AC3E}">
        <p14:creationId xmlns:p14="http://schemas.microsoft.com/office/powerpoint/2010/main" val="23031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ircle(in)">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down)">
                                      <p:cBhvr>
                                        <p:cTn id="22" dur="500"/>
                                        <p:tgtEl>
                                          <p:spTgt spid="4">
                                            <p:txEl>
                                              <p:pRg st="0" end="0"/>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76250" y="400050"/>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660400" y="1046381"/>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8.2.1 </a:t>
            </a:r>
            <a:r>
              <a:rPr lang="en-US" sz="2400" dirty="0" err="1">
                <a:solidFill>
                  <a:schemeClr val="accent2">
                    <a:lumMod val="50000"/>
                  </a:schemeClr>
                </a:solidFill>
                <a:latin typeface="Arial" panose="020B0604020202020204" pitchFamily="34" charset="0"/>
                <a:cs typeface="Arial" panose="020B0604020202020204" pitchFamily="34" charset="0"/>
              </a:rPr>
              <a:t>Chủ</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hữu</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châm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hoạt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động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704850" y="2154377"/>
            <a:ext cx="6965950" cy="4455835"/>
          </a:xfrm>
          <a:prstGeom prst="rect">
            <a:avLst/>
          </a:prstGeom>
          <a:noFill/>
        </p:spPr>
        <p:txBody>
          <a:bodyPr wrap="square" rtlCol="0">
            <a:spAutoFit/>
          </a:bodyPr>
          <a:lstStyle/>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=&gt; </a:t>
            </a:r>
            <a:r>
              <a:rPr lang="en-US" sz="2400" dirty="0" err="1">
                <a:solidFill>
                  <a:schemeClr val="accent2">
                    <a:lumMod val="50000"/>
                  </a:schemeClr>
                </a:solidFill>
                <a:latin typeface="Arial" panose="020B0604020202020204" pitchFamily="34" charset="0"/>
                <a:cs typeface="Arial" panose="020B0604020202020204" pitchFamily="34" charset="0"/>
              </a:rPr>
              <a:t>Kết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quả</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Dựa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thông</a:t>
            </a:r>
            <a:r>
              <a:rPr lang="en-US" sz="2400" dirty="0">
                <a:solidFill>
                  <a:schemeClr val="accent2">
                    <a:lumMod val="50000"/>
                  </a:schemeClr>
                </a:solidFill>
                <a:latin typeface="Arial" panose="020B0604020202020204" pitchFamily="34" charset="0"/>
                <a:cs typeface="Arial" panose="020B0604020202020204" pitchFamily="34" charset="0"/>
              </a:rPr>
              <a:t> tin </a:t>
            </a:r>
            <a:r>
              <a:rPr lang="en-US" sz="2400" dirty="0" err="1">
                <a:solidFill>
                  <a:schemeClr val="accent2">
                    <a:lumMod val="50000"/>
                  </a:schemeClr>
                </a:solidFill>
                <a:latin typeface="Arial" panose="020B0604020202020204" pitchFamily="34" charset="0"/>
                <a:cs typeface="Arial" panose="020B0604020202020204" pitchFamily="34" charset="0"/>
              </a:rPr>
              <a:t>thu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thập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về</a:t>
            </a:r>
            <a:r>
              <a:rPr lang="en-US" sz="2400" dirty="0">
                <a:solidFill>
                  <a:schemeClr val="accent2">
                    <a:lumMod val="50000"/>
                  </a:schemeClr>
                </a:solidFill>
                <a:latin typeface="Arial" panose="020B0604020202020204" pitchFamily="34" charset="0"/>
                <a:cs typeface="Arial" panose="020B0604020202020204" pitchFamily="34" charset="0"/>
              </a:rPr>
              <a:t> chủ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hữu</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từ</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đó</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lựa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chọn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màu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sắc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để</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thể</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được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sự</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đậm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của</a:t>
            </a:r>
            <a:r>
              <a:rPr lang="en-US" sz="2400" dirty="0">
                <a:solidFill>
                  <a:schemeClr val="accent2">
                    <a:lumMod val="50000"/>
                  </a:schemeClr>
                </a:solidFill>
                <a:latin typeface="Arial" panose="020B0604020202020204" pitchFamily="34" charset="0"/>
                <a:cs typeface="Arial" panose="020B0604020202020204" pitchFamily="34" charset="0"/>
              </a:rPr>
              <a:t> cafe, </a:t>
            </a:r>
            <a:r>
              <a:rPr lang="en-US" sz="2400" dirty="0" err="1">
                <a:solidFill>
                  <a:schemeClr val="accent2">
                    <a:lumMod val="50000"/>
                  </a:schemeClr>
                </a:solidFill>
                <a:latin typeface="Arial" panose="020B0604020202020204" pitchFamily="34" charset="0"/>
                <a:cs typeface="Arial" panose="020B0604020202020204" pitchFamily="34" charset="0"/>
              </a:rPr>
              <a:t>sự</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sâu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tĩnh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lặng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tượng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khách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hàng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mà</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đang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muốn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hướng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đến</a:t>
            </a:r>
            <a:r>
              <a:rPr lang="en-US" sz="2400" dirty="0">
                <a:solidFill>
                  <a:schemeClr val="accent2">
                    <a:lumMod val="50000"/>
                  </a:schemeClr>
                </a:solidFill>
                <a:latin typeface="Arial" panose="020B0604020202020204" pitchFamily="34" charset="0"/>
                <a:cs typeface="Arial" panose="020B0604020202020204" pitchFamily="34" charset="0"/>
              </a:rPr>
              <a:t>. Logo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màu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sắc</a:t>
            </a:r>
            <a:r>
              <a:rPr lang="en-US" sz="2400" dirty="0">
                <a:solidFill>
                  <a:schemeClr val="accent2">
                    <a:lumMod val="50000"/>
                  </a:schemeClr>
                </a:solidFill>
                <a:latin typeface="Arial" panose="020B0604020202020204" pitchFamily="34" charset="0"/>
                <a:cs typeface="Arial" panose="020B0604020202020204" pitchFamily="34" charset="0"/>
              </a:rPr>
              <a:t> logo </a:t>
            </a:r>
            <a:r>
              <a:rPr lang="en-US" sz="2400" dirty="0" err="1">
                <a:solidFill>
                  <a:schemeClr val="accent2">
                    <a:lumMod val="50000"/>
                  </a:schemeClr>
                </a:solidFill>
                <a:latin typeface="Arial" panose="020B0604020202020204" pitchFamily="34" charset="0"/>
                <a:cs typeface="Arial" panose="020B0604020202020204" pitchFamily="34" charset="0"/>
              </a:rPr>
              <a:t>được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thể</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sản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phẩm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quán</a:t>
            </a:r>
            <a:r>
              <a:rPr lang="en-US" sz="2400" dirty="0">
                <a:solidFill>
                  <a:schemeClr val="accent2">
                    <a:lumMod val="50000"/>
                  </a:schemeClr>
                </a:solidFill>
                <a:latin typeface="Arial" panose="020B0604020202020204" pitchFamily="34" charset="0"/>
                <a:cs typeface="Arial" panose="020B0604020202020204" pitchFamily="34" charset="0"/>
              </a:rPr>
              <a:t> chủ </a:t>
            </a:r>
            <a:r>
              <a:rPr lang="en-US" sz="2400" dirty="0" err="1">
                <a:solidFill>
                  <a:schemeClr val="accent2">
                    <a:lumMod val="50000"/>
                  </a:schemeClr>
                </a:solidFill>
                <a:latin typeface="Arial" panose="020B0604020202020204" pitchFamily="34" charset="0"/>
                <a:cs typeface="Arial" panose="020B0604020202020204" pitchFamily="34" charset="0"/>
              </a:rPr>
              <a:t>yếu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phục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vụ</a:t>
            </a:r>
            <a:r>
              <a:rPr lang="en-US" sz="2400" dirty="0">
                <a:solidFill>
                  <a:schemeClr val="accent2">
                    <a:lumMod val="50000"/>
                  </a:schemeClr>
                </a:solidFill>
                <a:latin typeface="Arial" panose="020B0604020202020204" pitchFamily="34" charset="0"/>
                <a:cs typeface="Arial" panose="020B0604020202020204" pitchFamily="34" charset="0"/>
              </a:rPr>
              <a:t>.</a:t>
            </a:r>
          </a:p>
          <a:p>
            <a:pPr>
              <a:lnSpc>
                <a:spcPct val="150000"/>
              </a:lnSpc>
            </a:pP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5" name="Rectangle 4"/>
          <p:cNvSpPr/>
          <p:nvPr/>
        </p:nvSpPr>
        <p:spPr>
          <a:xfrm>
            <a:off x="749300" y="1508046"/>
            <a:ext cx="3058081" cy="646331"/>
          </a:xfrm>
          <a:prstGeom prst="rect">
            <a:avLst/>
          </a:prstGeom>
        </p:spPr>
        <p:txBody>
          <a:bodyPr wrap="none">
            <a:spAutoFit/>
          </a:bodyPr>
          <a:lstStyle/>
          <a:p>
            <a:pPr marL="342900" lvl="0" indent="-342900">
              <a:lnSpc>
                <a:spcPct val="150000"/>
              </a:lnSpc>
              <a:buFont typeface="Arial" panose="020B0604020202020204" pitchFamily="34" charset="0"/>
              <a:buChar char="•"/>
            </a:pPr>
            <a:r>
              <a:rPr lang="en-US" sz="2400" dirty="0" err="1">
                <a:solidFill>
                  <a:schemeClr val="accent2">
                    <a:lumMod val="50000"/>
                  </a:schemeClr>
                </a:solidFill>
                <a:latin typeface="Arial" panose="020B0604020202020204" pitchFamily="34" charset="0"/>
                <a:cs typeface="Arial" panose="020B0604020202020204" pitchFamily="34" charset="0"/>
              </a:rPr>
              <a:t>Về</a:t>
            </a:r>
            <a:r>
              <a:rPr lang="en-US" sz="2400" dirty="0">
                <a:solidFill>
                  <a:schemeClr val="accent2">
                    <a:lumMod val="50000"/>
                  </a:schemeClr>
                </a:solidFill>
                <a:latin typeface="Arial" panose="020B0604020202020204" pitchFamily="34" charset="0"/>
                <a:cs typeface="Arial" panose="020B0604020202020204" pitchFamily="34" charset="0"/>
              </a:rPr>
              <a:t> coffeeplace.vn:</a:t>
            </a:r>
          </a:p>
        </p:txBody>
      </p:sp>
      <p:sp>
        <p:nvSpPr>
          <p:cNvPr id="6" name="Date Placeholder 5"/>
          <p:cNvSpPr>
            <a:spLocks noGrp="1"/>
          </p:cNvSpPr>
          <p:nvPr>
            <p:ph type="dt" sz="half" idx="10"/>
          </p:nvPr>
        </p:nvSpPr>
        <p:spPr/>
        <p:txBody>
          <a:bodyPr/>
          <a:lstStyle/>
          <a:p>
            <a:fld id="{0475FED3-261D-48E6-98DF-DBAA90836A67}"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42</a:t>
            </a:fld>
            <a:endParaRPr lang="en-US"/>
          </a:p>
        </p:txBody>
      </p:sp>
    </p:spTree>
    <p:extLst>
      <p:ext uri="{BB962C8B-B14F-4D97-AF65-F5344CB8AC3E}">
        <p14:creationId xmlns:p14="http://schemas.microsoft.com/office/powerpoint/2010/main" val="277190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extBox 1"/>
          <p:cNvSpPr txBox="1"/>
          <p:nvPr/>
        </p:nvSpPr>
        <p:spPr>
          <a:xfrm>
            <a:off x="476250" y="400050"/>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660400" y="1046381"/>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8.2.2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nhân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của</a:t>
            </a:r>
            <a:r>
              <a:rPr lang="en-US" sz="2400" dirty="0">
                <a:solidFill>
                  <a:schemeClr val="accent2">
                    <a:lumMod val="50000"/>
                  </a:schemeClr>
                </a:solidFill>
                <a:latin typeface="Arial" panose="020B0604020202020204" pitchFamily="34" charset="0"/>
                <a:cs typeface="Arial" panose="020B0604020202020204" pitchFamily="34" charset="0"/>
              </a:rPr>
              <a:t> chủ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hữu</a:t>
            </a:r>
            <a:r>
              <a:rPr lang="en-US" sz="2400" dirty="0">
                <a:solidFill>
                  <a:schemeClr val="accent2">
                    <a:lumMod val="50000"/>
                  </a:schemeClr>
                </a:solidFill>
                <a:latin typeface="Arial" panose="020B0604020202020204" pitchFamily="34" charset="0"/>
                <a:cs typeface="Arial" panose="020B0604020202020204" pitchFamily="34" charset="0"/>
              </a:rPr>
              <a:t> Website</a:t>
            </a:r>
          </a:p>
        </p:txBody>
      </p:sp>
      <p:sp>
        <p:nvSpPr>
          <p:cNvPr id="4" name="TextBox 3"/>
          <p:cNvSpPr txBox="1"/>
          <p:nvPr/>
        </p:nvSpPr>
        <p:spPr>
          <a:xfrm>
            <a:off x="673100" y="1692712"/>
            <a:ext cx="10439400" cy="3139321"/>
          </a:xfrm>
          <a:prstGeom prst="rect">
            <a:avLst/>
          </a:prstGeom>
          <a:noFill/>
        </p:spPr>
        <p:txBody>
          <a:bodyPr wrap="square" rtlCol="0">
            <a:spAutoFit/>
          </a:bodyPr>
          <a:lstStyle/>
          <a:p>
            <a:pPr marL="342900" lvl="0" indent="-342900">
              <a:lnSpc>
                <a:spcPct val="150000"/>
              </a:lnSpc>
              <a:buFont typeface="Wingdings" panose="05000000000000000000" pitchFamily="2" charset="2"/>
              <a:buChar char="§"/>
            </a:pPr>
            <a:r>
              <a:rPr lang="en-US" sz="2200" dirty="0" err="1">
                <a:solidFill>
                  <a:schemeClr val="accent2">
                    <a:lumMod val="50000"/>
                  </a:schemeClr>
                </a:solidFill>
                <a:latin typeface="Arial" panose="020B0604020202020204" pitchFamily="34" charset="0"/>
                <a:cs typeface="Arial" panose="020B0604020202020204" pitchFamily="34" charset="0"/>
              </a:rPr>
              <a:t>Câu</a:t>
            </a:r>
            <a:r>
              <a:rPr lang="en-US" sz="2200" dirty="0">
                <a:solidFill>
                  <a:schemeClr val="accent2">
                    <a:lumMod val="50000"/>
                  </a:schemeClr>
                </a:solidFill>
                <a:latin typeface="Arial" panose="020B0604020202020204" pitchFamily="34" charset="0"/>
                <a:cs typeface="Arial" panose="020B0604020202020204" pitchFamily="34" charset="0"/>
              </a:rPr>
              <a:t> hỏi </a:t>
            </a:r>
            <a:r>
              <a:rPr lang="en-US" sz="2200" dirty="0" err="1">
                <a:solidFill>
                  <a:schemeClr val="accent2">
                    <a:lumMod val="50000"/>
                  </a:schemeClr>
                </a:solidFill>
                <a:latin typeface="Arial" panose="020B0604020202020204" pitchFamily="34" charset="0"/>
                <a:cs typeface="Arial" panose="020B0604020202020204" pitchFamily="34" charset="0"/>
              </a:rPr>
              <a:t>khảo</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sát</a:t>
            </a:r>
            <a:r>
              <a:rPr lang="en-US" sz="2200" dirty="0">
                <a:solidFill>
                  <a:schemeClr val="accent2">
                    <a:lumMod val="50000"/>
                  </a:schemeClr>
                </a:solidFill>
                <a:latin typeface="Arial" panose="020B0604020202020204" pitchFamily="34" charset="0"/>
                <a:cs typeface="Arial" panose="020B0604020202020204" pitchFamily="34" charset="0"/>
              </a:rPr>
              <a:t> được </a:t>
            </a:r>
            <a:r>
              <a:rPr lang="en-US" sz="2200" dirty="0" err="1">
                <a:solidFill>
                  <a:schemeClr val="accent2">
                    <a:lumMod val="50000"/>
                  </a:schemeClr>
                </a:solidFill>
                <a:latin typeface="Arial" panose="020B0604020202020204" pitchFamily="34" charset="0"/>
                <a:cs typeface="Arial" panose="020B0604020202020204" pitchFamily="34" charset="0"/>
              </a:rPr>
              <a:t>thực</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hiện</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dưới</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hình</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thức</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trắc</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nghiệm</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thông</a:t>
            </a:r>
            <a:r>
              <a:rPr lang="en-US" sz="2200" dirty="0">
                <a:solidFill>
                  <a:schemeClr val="accent2">
                    <a:lumMod val="50000"/>
                  </a:schemeClr>
                </a:solidFill>
                <a:latin typeface="Arial" panose="020B0604020202020204" pitchFamily="34" charset="0"/>
                <a:cs typeface="Arial" panose="020B0604020202020204" pitchFamily="34" charset="0"/>
              </a:rPr>
              <a:t> qua Google Form. </a:t>
            </a:r>
          </a:p>
          <a:p>
            <a:pPr marL="342900" lvl="0" indent="-342900">
              <a:lnSpc>
                <a:spcPct val="150000"/>
              </a:lnSpc>
              <a:buFont typeface="Wingdings" panose="05000000000000000000" pitchFamily="2" charset="2"/>
              <a:buChar char="§"/>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Số</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lượng</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người</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khảo</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sát</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11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người</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thực</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hiện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quản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trị</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website của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công</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ty</a:t>
            </a:r>
          </a:p>
          <a:p>
            <a:pPr marL="342900" lvl="0" indent="-342900">
              <a:lnSpc>
                <a:spcPct val="150000"/>
              </a:lnSpc>
              <a:buFont typeface="Wingdings" panose="05000000000000000000" pitchFamily="2" charset="2"/>
              <a:buChar char="§"/>
            </a:pP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Tên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form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khảo</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sát</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Khảo</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sát</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Nhân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viên</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của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chủ</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sở</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hữu</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website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cửa</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a:t>
            </a:r>
            <a:r>
              <a:rPr lang="en-US" sz="2200" dirty="0" err="1">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hàng</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 Coffee Place</a:t>
            </a:r>
          </a:p>
          <a:p>
            <a:pPr marL="342900" indent="-342900">
              <a:lnSpc>
                <a:spcPct val="150000"/>
              </a:lnSpc>
              <a:buFont typeface="Wingdings" panose="05000000000000000000" pitchFamily="2" charset="2"/>
              <a:buChar char="§"/>
            </a:pPr>
            <a:r>
              <a:rPr lang="en-US" sz="2200" dirty="0">
                <a:solidFill>
                  <a:schemeClr val="accent2">
                    <a:lumMod val="50000"/>
                  </a:schemeClr>
                </a:solidFill>
                <a:latin typeface="Arial" panose="020B0604020202020204" pitchFamily="34" charset="0"/>
                <a:cs typeface="Arial" panose="020B0604020202020204" pitchFamily="34" charset="0"/>
              </a:rPr>
              <a:t>Link </a:t>
            </a:r>
            <a:r>
              <a:rPr lang="en-US" sz="2200" dirty="0" err="1">
                <a:solidFill>
                  <a:schemeClr val="accent2">
                    <a:lumMod val="50000"/>
                  </a:schemeClr>
                </a:solidFill>
                <a:latin typeface="Arial" panose="020B0604020202020204" pitchFamily="34" charset="0"/>
                <a:cs typeface="Arial" panose="020B0604020202020204" pitchFamily="34" charset="0"/>
              </a:rPr>
              <a:t>khảo</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err="1">
                <a:solidFill>
                  <a:schemeClr val="accent2">
                    <a:lumMod val="50000"/>
                  </a:schemeClr>
                </a:solidFill>
                <a:latin typeface="Arial" panose="020B0604020202020204" pitchFamily="34" charset="0"/>
                <a:cs typeface="Arial" panose="020B0604020202020204" pitchFamily="34" charset="0"/>
              </a:rPr>
              <a:t>sát</a:t>
            </a:r>
            <a:r>
              <a:rPr lang="en-US" sz="2200" dirty="0">
                <a:solidFill>
                  <a:schemeClr val="accent2">
                    <a:lumMod val="50000"/>
                  </a:schemeClr>
                </a:solidFill>
                <a:latin typeface="Arial" panose="020B0604020202020204" pitchFamily="34" charset="0"/>
                <a:cs typeface="Arial" panose="020B0604020202020204" pitchFamily="34" charset="0"/>
              </a:rPr>
              <a:t>: </a:t>
            </a:r>
            <a:r>
              <a:rPr lang="en-US" sz="2200" dirty="0">
                <a:solidFill>
                  <a:schemeClr val="accent2">
                    <a:lumMod val="50000"/>
                  </a:schemeClr>
                </a:solidFill>
                <a:effectLst/>
                <a:latin typeface="Arial" panose="020B0604020202020204" pitchFamily="34" charset="0"/>
                <a:ea typeface="Yu Mincho" panose="02020400000000000000" pitchFamily="18" charset="-128"/>
                <a:cs typeface="Arial" panose="020B0604020202020204" pitchFamily="34" charset="0"/>
              </a:rPr>
              <a:t>https://forms.gle/iffQkoG7HAoMc52j7</a:t>
            </a:r>
          </a:p>
        </p:txBody>
      </p:sp>
      <p:sp>
        <p:nvSpPr>
          <p:cNvPr id="5" name="Date Placeholder 4"/>
          <p:cNvSpPr>
            <a:spLocks noGrp="1"/>
          </p:cNvSpPr>
          <p:nvPr>
            <p:ph type="dt" sz="half" idx="10"/>
          </p:nvPr>
        </p:nvSpPr>
        <p:spPr/>
        <p:txBody>
          <a:bodyPr/>
          <a:lstStyle/>
          <a:p>
            <a:fld id="{DB04AD27-4BF1-4C2A-ABA3-D75A7747FE47}"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43</a:t>
            </a:fld>
            <a:endParaRPr lang="en-US"/>
          </a:p>
        </p:txBody>
      </p:sp>
    </p:spTree>
    <p:extLst>
      <p:ext uri="{BB962C8B-B14F-4D97-AF65-F5344CB8AC3E}">
        <p14:creationId xmlns:p14="http://schemas.microsoft.com/office/powerpoint/2010/main" val="134058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10777456"/>
              </p:ext>
            </p:extLst>
          </p:nvPr>
        </p:nvGraphicFramePr>
        <p:xfrm>
          <a:off x="446068" y="228600"/>
          <a:ext cx="11155382" cy="5788656"/>
        </p:xfrm>
        <a:graphic>
          <a:graphicData uri="http://schemas.openxmlformats.org/drawingml/2006/table">
            <a:tbl>
              <a:tblPr firstRow="1" firstCol="1" bandRow="1">
                <a:tableStyleId>{5C22544A-7EE6-4342-B048-85BDC9FD1C3A}</a:tableStyleId>
              </a:tblPr>
              <a:tblGrid>
                <a:gridCol w="886682">
                  <a:extLst>
                    <a:ext uri="{9D8B030D-6E8A-4147-A177-3AD203B41FA5}">
                      <a16:colId xmlns:a16="http://schemas.microsoft.com/office/drawing/2014/main" val="2140811822"/>
                    </a:ext>
                  </a:extLst>
                </a:gridCol>
                <a:gridCol w="3818445">
                  <a:extLst>
                    <a:ext uri="{9D8B030D-6E8A-4147-A177-3AD203B41FA5}">
                      <a16:colId xmlns:a16="http://schemas.microsoft.com/office/drawing/2014/main" val="539423968"/>
                    </a:ext>
                  </a:extLst>
                </a:gridCol>
                <a:gridCol w="4888155">
                  <a:extLst>
                    <a:ext uri="{9D8B030D-6E8A-4147-A177-3AD203B41FA5}">
                      <a16:colId xmlns:a16="http://schemas.microsoft.com/office/drawing/2014/main" val="1055751815"/>
                    </a:ext>
                  </a:extLst>
                </a:gridCol>
                <a:gridCol w="1562100">
                  <a:extLst>
                    <a:ext uri="{9D8B030D-6E8A-4147-A177-3AD203B41FA5}">
                      <a16:colId xmlns:a16="http://schemas.microsoft.com/office/drawing/2014/main" val="934557572"/>
                    </a:ext>
                  </a:extLst>
                </a:gridCol>
              </a:tblGrid>
              <a:tr h="370074">
                <a:tc>
                  <a:txBody>
                    <a:bodyPr/>
                    <a:lstStyle/>
                    <a:p>
                      <a:pPr marL="0" marR="0" algn="ctr">
                        <a:lnSpc>
                          <a:spcPct val="107000"/>
                        </a:lnSpc>
                        <a:spcBef>
                          <a:spcPts val="0"/>
                        </a:spcBef>
                        <a:spcAft>
                          <a:spcPts val="800"/>
                        </a:spcAft>
                      </a:pPr>
                      <a:r>
                        <a:rPr lang="en-US" sz="2000" dirty="0">
                          <a:effectLst/>
                          <a:latin typeface="Arial" panose="020B0604020202020204" pitchFamily="34" charset="0"/>
                          <a:cs typeface="Arial" panose="020B0604020202020204" pitchFamily="34" charset="0"/>
                        </a:rPr>
                        <a:t>STT</a:t>
                      </a:r>
                      <a:endParaRPr lang="en-US" sz="20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ctr">
                        <a:lnSpc>
                          <a:spcPct val="107000"/>
                        </a:lnSpc>
                        <a:spcBef>
                          <a:spcPts val="0"/>
                        </a:spcBef>
                        <a:spcAft>
                          <a:spcPts val="800"/>
                        </a:spcAft>
                      </a:pPr>
                      <a:r>
                        <a:rPr lang="en-US" sz="2000" dirty="0" err="1">
                          <a:effectLst/>
                          <a:latin typeface="Arial" panose="020B0604020202020204" pitchFamily="34" charset="0"/>
                          <a:cs typeface="Arial" panose="020B0604020202020204" pitchFamily="34" charset="0"/>
                        </a:rPr>
                        <a:t>Câu</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hỏi</a:t>
                      </a:r>
                      <a:endParaRPr lang="en-US" sz="20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ctr">
                        <a:lnSpc>
                          <a:spcPct val="107000"/>
                        </a:lnSpc>
                        <a:spcBef>
                          <a:spcPts val="0"/>
                        </a:spcBef>
                        <a:spcAft>
                          <a:spcPts val="800"/>
                        </a:spcAft>
                      </a:pPr>
                      <a:r>
                        <a:rPr lang="en-US" sz="2000" dirty="0" err="1">
                          <a:effectLst/>
                          <a:latin typeface="Arial" panose="020B0604020202020204" pitchFamily="34" charset="0"/>
                          <a:cs typeface="Arial" panose="020B0604020202020204" pitchFamily="34" charset="0"/>
                        </a:rPr>
                        <a:t>Mục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đích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sử</a:t>
                      </a:r>
                      <a:r>
                        <a:rPr lang="en-US" sz="2000" dirty="0">
                          <a:effectLst/>
                          <a:latin typeface="Arial" panose="020B0604020202020204" pitchFamily="34" charset="0"/>
                          <a:cs typeface="Arial" panose="020B0604020202020204" pitchFamily="34" charset="0"/>
                        </a:rPr>
                        <a:t> dụng</a:t>
                      </a:r>
                      <a:endParaRPr lang="en-US" sz="20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ctr">
                        <a:lnSpc>
                          <a:spcPct val="107000"/>
                        </a:lnSpc>
                        <a:spcBef>
                          <a:spcPts val="0"/>
                        </a:spcBef>
                        <a:spcAft>
                          <a:spcPts val="800"/>
                        </a:spcAft>
                      </a:pPr>
                      <a:r>
                        <a:rPr lang="en-US" sz="2000" dirty="0" err="1">
                          <a:effectLst/>
                          <a:latin typeface="Arial" panose="020B0604020202020204" pitchFamily="34" charset="0"/>
                          <a:cs typeface="Arial" panose="020B0604020202020204" pitchFamily="34" charset="0"/>
                        </a:rPr>
                        <a:t>Phục</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vụ</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thiết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kế</a:t>
                      </a:r>
                      <a:endParaRPr lang="en-US" sz="20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extLst>
                  <a:ext uri="{0D108BD9-81ED-4DB2-BD59-A6C34878D82A}">
                    <a16:rowId xmlns:a16="http://schemas.microsoft.com/office/drawing/2014/main" val="467606257"/>
                  </a:ext>
                </a:extLst>
              </a:tr>
              <a:tr h="756505">
                <a:tc>
                  <a:txBody>
                    <a:bodyPr/>
                    <a:lstStyle/>
                    <a:p>
                      <a:pPr marL="0" marR="0" algn="ctr">
                        <a:lnSpc>
                          <a:spcPct val="107000"/>
                        </a:lnSpc>
                        <a:spcBef>
                          <a:spcPts val="0"/>
                        </a:spcBef>
                        <a:spcAft>
                          <a:spcPts val="800"/>
                        </a:spcAft>
                      </a:pPr>
                      <a:r>
                        <a:rPr lang="en-US" sz="1900" dirty="0">
                          <a:effectLst/>
                          <a:latin typeface="Arial" panose="020B0604020202020204" pitchFamily="34" charset="0"/>
                          <a:cs typeface="Arial" panose="020B0604020202020204" pitchFamily="34" charset="0"/>
                        </a:rPr>
                        <a:t>1</a:t>
                      </a:r>
                      <a:endParaRPr lang="en-US" sz="19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just">
                        <a:lnSpc>
                          <a:spcPct val="150000"/>
                        </a:lnSpc>
                        <a:spcBef>
                          <a:spcPts val="0"/>
                        </a:spcBef>
                        <a:spcAft>
                          <a:spcPts val="800"/>
                        </a:spcAft>
                      </a:pP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Những</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thiết</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bị</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nào hay được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bạn</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sử</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dụng</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để</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a:t>
                      </a:r>
                      <a:r>
                        <a:rPr lang="en-US" sz="1900" spc="15" dirty="0" err="1">
                          <a:solidFill>
                            <a:srgbClr val="202124"/>
                          </a:solidFill>
                          <a:effectLst/>
                          <a:latin typeface="Arial" panose="020B0604020202020204" pitchFamily="34" charset="0"/>
                          <a:ea typeface="Yu Mincho" panose="02020400000000000000" pitchFamily="18" charset="-128"/>
                          <a:cs typeface="Arial" panose="020B0604020202020204" pitchFamily="34" charset="0"/>
                        </a:rPr>
                        <a:t>quản</a:t>
                      </a:r>
                      <a:r>
                        <a:rPr lang="en-US" sz="1900" spc="15" dirty="0">
                          <a:solidFill>
                            <a:srgbClr val="202124"/>
                          </a:solidFill>
                          <a:effectLst/>
                          <a:latin typeface="Arial" panose="020B0604020202020204" pitchFamily="34" charset="0"/>
                          <a:ea typeface="Yu Mincho" panose="02020400000000000000" pitchFamily="18" charset="-128"/>
                          <a:cs typeface="Arial" panose="020B0604020202020204" pitchFamily="34" charset="0"/>
                        </a:rPr>
                        <a:t> tri Website</a:t>
                      </a:r>
                      <a:endParaRPr lang="en-US" sz="1900" dirty="0">
                        <a:effectLst/>
                        <a:latin typeface="Arial" panose="020B0604020202020204" pitchFamily="34" charset="0"/>
                        <a:ea typeface="Yu Mincho" panose="02020400000000000000" pitchFamily="18" charset="-128"/>
                        <a:cs typeface="Arial" panose="020B0604020202020204" pitchFamily="34" charset="0"/>
                      </a:endParaRPr>
                    </a:p>
                  </a:txBody>
                  <a:tcPr marL="63500" marR="63500" marT="63500" marB="63500">
                    <a:solidFill>
                      <a:schemeClr val="accent2">
                        <a:lumMod val="20000"/>
                        <a:lumOff val="8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Xác định thiết bị hay được sử dụng để thiết kế giao diện phù hợp với người dùng</a:t>
                      </a:r>
                    </a:p>
                  </a:txBody>
                  <a:tcPr marL="63500" marR="63500" marT="63500" marB="63500">
                    <a:solidFill>
                      <a:schemeClr val="accent2">
                        <a:lumMod val="20000"/>
                        <a:lumOff val="80000"/>
                      </a:schemeClr>
                    </a:solidFill>
                  </a:tcPr>
                </a:tc>
                <a:tc>
                  <a:txBody>
                    <a:bodyPr/>
                    <a:lstStyle/>
                    <a:p>
                      <a:pPr marL="0" marR="0" algn="ctr">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UI</a:t>
                      </a:r>
                    </a:p>
                  </a:txBody>
                  <a:tcPr marL="63500" marR="63500" marT="63500" marB="63500">
                    <a:solidFill>
                      <a:schemeClr val="accent2">
                        <a:lumMod val="20000"/>
                        <a:lumOff val="80000"/>
                      </a:schemeClr>
                    </a:solidFill>
                  </a:tcPr>
                </a:tc>
                <a:extLst>
                  <a:ext uri="{0D108BD9-81ED-4DB2-BD59-A6C34878D82A}">
                    <a16:rowId xmlns:a16="http://schemas.microsoft.com/office/drawing/2014/main" val="1272709556"/>
                  </a:ext>
                </a:extLst>
              </a:tr>
              <a:tr h="847286">
                <a:tc>
                  <a:txBody>
                    <a:bodyPr/>
                    <a:lstStyle/>
                    <a:p>
                      <a:pPr marL="0" marR="0" algn="ctr">
                        <a:lnSpc>
                          <a:spcPct val="107000"/>
                        </a:lnSpc>
                        <a:spcBef>
                          <a:spcPts val="0"/>
                        </a:spcBef>
                        <a:spcAft>
                          <a:spcPts val="800"/>
                        </a:spcAft>
                      </a:pPr>
                      <a:r>
                        <a:rPr lang="en-US" sz="1900" dirty="0">
                          <a:effectLst/>
                          <a:latin typeface="Arial" panose="020B0604020202020204" pitchFamily="34" charset="0"/>
                          <a:cs typeface="Arial" panose="020B0604020202020204" pitchFamily="34" charset="0"/>
                        </a:rPr>
                        <a:t>2</a:t>
                      </a:r>
                      <a:endParaRPr lang="en-US" sz="19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Kỹ năng sử dụng thiết bị công nghệ của bạn ở mức nào </a:t>
                      </a:r>
                    </a:p>
                  </a:txBody>
                  <a:tcPr marL="63500" marR="63500" marT="63500" marB="63500">
                    <a:solidFill>
                      <a:schemeClr val="accent2">
                        <a:lumMod val="40000"/>
                        <a:lumOff val="6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Xác định khả năng sử dụng thiết bị công nghệ số nhằm đơn giản hoá các chức năng.</a:t>
                      </a:r>
                    </a:p>
                  </a:txBody>
                  <a:tcPr marL="63500" marR="63500" marT="63500" marB="63500">
                    <a:solidFill>
                      <a:schemeClr val="accent2">
                        <a:lumMod val="40000"/>
                        <a:lumOff val="60000"/>
                      </a:schemeClr>
                    </a:solidFill>
                  </a:tcPr>
                </a:tc>
                <a:tc>
                  <a:txBody>
                    <a:bodyPr/>
                    <a:lstStyle/>
                    <a:p>
                      <a:pPr marL="0" marR="0" algn="ctr">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UX</a:t>
                      </a:r>
                    </a:p>
                  </a:txBody>
                  <a:tcPr marL="63500" marR="63500" marT="63500" marB="63500">
                    <a:solidFill>
                      <a:schemeClr val="accent2">
                        <a:lumMod val="40000"/>
                        <a:lumOff val="60000"/>
                      </a:schemeClr>
                    </a:solidFill>
                  </a:tcPr>
                </a:tc>
                <a:extLst>
                  <a:ext uri="{0D108BD9-81ED-4DB2-BD59-A6C34878D82A}">
                    <a16:rowId xmlns:a16="http://schemas.microsoft.com/office/drawing/2014/main" val="4214730257"/>
                  </a:ext>
                </a:extLst>
              </a:tr>
              <a:tr h="847286">
                <a:tc>
                  <a:txBody>
                    <a:bodyPr/>
                    <a:lstStyle/>
                    <a:p>
                      <a:pPr marL="0" marR="0" algn="ctr">
                        <a:lnSpc>
                          <a:spcPct val="107000"/>
                        </a:lnSpc>
                        <a:spcBef>
                          <a:spcPts val="0"/>
                        </a:spcBef>
                        <a:spcAft>
                          <a:spcPts val="800"/>
                        </a:spcAft>
                      </a:pPr>
                      <a:r>
                        <a:rPr lang="en-US" sz="1900" dirty="0">
                          <a:effectLst/>
                          <a:latin typeface="Arial" panose="020B0604020202020204" pitchFamily="34" charset="0"/>
                          <a:cs typeface="Arial" panose="020B0604020202020204" pitchFamily="34" charset="0"/>
                        </a:rPr>
                        <a:t>3</a:t>
                      </a:r>
                      <a:endParaRPr lang="en-US" sz="19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Những bất cập, khó khăn mà bạn gặp phải khi quản trị 1 Website?</a:t>
                      </a:r>
                    </a:p>
                  </a:txBody>
                  <a:tcPr marL="63500" marR="63500" marT="63500" marB="63500">
                    <a:solidFill>
                      <a:schemeClr val="accent2">
                        <a:lumMod val="20000"/>
                        <a:lumOff val="8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Tìm hiểu những khó khăn, bất tiện hay gặp phải người dùng để cải thiện những điều đó trong thiết kế</a:t>
                      </a:r>
                    </a:p>
                  </a:txBody>
                  <a:tcPr marL="63500" marR="63500" marT="63500" marB="63500">
                    <a:solidFill>
                      <a:schemeClr val="accent2">
                        <a:lumMod val="20000"/>
                        <a:lumOff val="80000"/>
                      </a:schemeClr>
                    </a:solidFill>
                  </a:tcPr>
                </a:tc>
                <a:tc>
                  <a:txBody>
                    <a:bodyPr/>
                    <a:lstStyle/>
                    <a:p>
                      <a:pPr marL="0" marR="0" algn="ctr">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 </a:t>
                      </a:r>
                    </a:p>
                    <a:p>
                      <a:pPr marL="0" marR="0" algn="ctr">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UI,UX</a:t>
                      </a:r>
                    </a:p>
                  </a:txBody>
                  <a:tcPr marL="63500" marR="63500" marT="63500" marB="63500">
                    <a:solidFill>
                      <a:schemeClr val="accent2">
                        <a:lumMod val="20000"/>
                        <a:lumOff val="80000"/>
                      </a:schemeClr>
                    </a:solidFill>
                  </a:tcPr>
                </a:tc>
                <a:extLst>
                  <a:ext uri="{0D108BD9-81ED-4DB2-BD59-A6C34878D82A}">
                    <a16:rowId xmlns:a16="http://schemas.microsoft.com/office/drawing/2014/main" val="1604200830"/>
                  </a:ext>
                </a:extLst>
              </a:tr>
              <a:tr h="847286">
                <a:tc>
                  <a:txBody>
                    <a:bodyPr/>
                    <a:lstStyle/>
                    <a:p>
                      <a:pPr marL="0" marR="0" algn="ctr">
                        <a:lnSpc>
                          <a:spcPct val="107000"/>
                        </a:lnSpc>
                        <a:spcBef>
                          <a:spcPts val="0"/>
                        </a:spcBef>
                        <a:spcAft>
                          <a:spcPts val="800"/>
                        </a:spcAft>
                      </a:pPr>
                      <a:r>
                        <a:rPr lang="en-US" sz="1900" dirty="0">
                          <a:effectLst/>
                          <a:latin typeface="Arial" panose="020B0604020202020204" pitchFamily="34" charset="0"/>
                          <a:cs typeface="Arial" panose="020B0604020202020204" pitchFamily="34" charset="0"/>
                        </a:rPr>
                        <a:t> </a:t>
                      </a:r>
                    </a:p>
                    <a:p>
                      <a:pPr marL="0" marR="0" algn="ctr">
                        <a:lnSpc>
                          <a:spcPct val="107000"/>
                        </a:lnSpc>
                        <a:spcBef>
                          <a:spcPts val="0"/>
                        </a:spcBef>
                        <a:spcAft>
                          <a:spcPts val="800"/>
                        </a:spcAft>
                      </a:pPr>
                      <a:r>
                        <a:rPr lang="en-US" sz="1900" dirty="0">
                          <a:effectLst/>
                          <a:latin typeface="Arial" panose="020B0604020202020204" pitchFamily="34" charset="0"/>
                          <a:cs typeface="Arial" panose="020B0604020202020204" pitchFamily="34" charset="0"/>
                        </a:rPr>
                        <a:t>4</a:t>
                      </a:r>
                      <a:endParaRPr lang="en-US" sz="1900" dirty="0">
                        <a:effectLst/>
                        <a:latin typeface="Arial" panose="020B0604020202020204" pitchFamily="34" charset="0"/>
                        <a:ea typeface="Yu Mincho"/>
                        <a:cs typeface="Arial" panose="020B0604020202020204" pitchFamily="34" charset="0"/>
                      </a:endParaRPr>
                    </a:p>
                  </a:txBody>
                  <a:tcPr marL="40892" marR="40892" marT="40892" marB="40892">
                    <a:solidFill>
                      <a:schemeClr val="accent2">
                        <a:lumMod val="5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Bạn quan tâm đến những yếu tố nào khi quản trị 1 Website?</a:t>
                      </a:r>
                    </a:p>
                  </a:txBody>
                  <a:tcPr marL="63500" marR="63500" marT="63500" marB="63500">
                    <a:solidFill>
                      <a:schemeClr val="accent2">
                        <a:lumMod val="40000"/>
                        <a:lumOff val="60000"/>
                      </a:schemeClr>
                    </a:solidFill>
                  </a:tcPr>
                </a:tc>
                <a:tc>
                  <a:txBody>
                    <a:bodyPr/>
                    <a:lstStyle/>
                    <a:p>
                      <a:pPr marL="0" marR="0" algn="just">
                        <a:lnSpc>
                          <a:spcPct val="150000"/>
                        </a:lnSpc>
                        <a:spcBef>
                          <a:spcPts val="0"/>
                        </a:spcBef>
                        <a:spcAft>
                          <a:spcPts val="800"/>
                        </a:spcAft>
                      </a:pPr>
                      <a:r>
                        <a:rPr lang="en-US" sz="1900">
                          <a:effectLst/>
                          <a:latin typeface="Arial" panose="020B0604020202020204" pitchFamily="34" charset="0"/>
                          <a:ea typeface="Yu Mincho" panose="02020400000000000000" pitchFamily="18" charset="-128"/>
                          <a:cs typeface="Arial" panose="020B0604020202020204" pitchFamily="34" charset="0"/>
                        </a:rPr>
                        <a:t>Xác định những chức năng, những thiếu xót, từ đó có thể để tạo ra được website hoàn chỉnh hơn</a:t>
                      </a:r>
                    </a:p>
                  </a:txBody>
                  <a:tcPr marL="63500" marR="63500" marT="63500" marB="63500">
                    <a:solidFill>
                      <a:schemeClr val="accent2">
                        <a:lumMod val="40000"/>
                        <a:lumOff val="60000"/>
                      </a:schemeClr>
                    </a:solidFill>
                  </a:tcPr>
                </a:tc>
                <a:tc>
                  <a:txBody>
                    <a:bodyPr/>
                    <a:lstStyle/>
                    <a:p>
                      <a:pPr marL="0" marR="0" algn="ctr">
                        <a:lnSpc>
                          <a:spcPct val="150000"/>
                        </a:lnSpc>
                        <a:spcBef>
                          <a:spcPts val="0"/>
                        </a:spcBef>
                        <a:spcAft>
                          <a:spcPts val="800"/>
                        </a:spcAft>
                      </a:pPr>
                      <a:r>
                        <a:rPr lang="en-US" sz="1900" dirty="0">
                          <a:effectLst/>
                          <a:latin typeface="Arial" panose="020B0604020202020204" pitchFamily="34" charset="0"/>
                          <a:ea typeface="Yu Mincho" panose="02020400000000000000" pitchFamily="18" charset="-128"/>
                          <a:cs typeface="Arial" panose="020B0604020202020204" pitchFamily="34" charset="0"/>
                        </a:rPr>
                        <a:t> </a:t>
                      </a:r>
                    </a:p>
                    <a:p>
                      <a:pPr marL="0" marR="0" algn="ctr">
                        <a:lnSpc>
                          <a:spcPct val="150000"/>
                        </a:lnSpc>
                        <a:spcBef>
                          <a:spcPts val="0"/>
                        </a:spcBef>
                        <a:spcAft>
                          <a:spcPts val="800"/>
                        </a:spcAft>
                      </a:pPr>
                      <a:r>
                        <a:rPr lang="en-US" sz="1900" dirty="0">
                          <a:effectLst/>
                          <a:latin typeface="Arial" panose="020B0604020202020204" pitchFamily="34" charset="0"/>
                          <a:ea typeface="Yu Mincho" panose="02020400000000000000" pitchFamily="18" charset="-128"/>
                          <a:cs typeface="Arial" panose="020B0604020202020204" pitchFamily="34" charset="0"/>
                        </a:rPr>
                        <a:t> </a:t>
                      </a:r>
                    </a:p>
                    <a:p>
                      <a:pPr marL="0" marR="0" algn="ctr">
                        <a:lnSpc>
                          <a:spcPct val="150000"/>
                        </a:lnSpc>
                        <a:spcBef>
                          <a:spcPts val="0"/>
                        </a:spcBef>
                        <a:spcAft>
                          <a:spcPts val="800"/>
                        </a:spcAft>
                      </a:pPr>
                      <a:r>
                        <a:rPr lang="en-US" sz="1900" dirty="0">
                          <a:effectLst/>
                          <a:latin typeface="Arial" panose="020B0604020202020204" pitchFamily="34" charset="0"/>
                          <a:ea typeface="Yu Mincho" panose="02020400000000000000" pitchFamily="18" charset="-128"/>
                          <a:cs typeface="Arial" panose="020B0604020202020204" pitchFamily="34" charset="0"/>
                        </a:rPr>
                        <a:t>UX</a:t>
                      </a:r>
                    </a:p>
                  </a:txBody>
                  <a:tcPr marL="63500" marR="63500" marT="63500" marB="63500">
                    <a:solidFill>
                      <a:schemeClr val="accent2">
                        <a:lumMod val="40000"/>
                        <a:lumOff val="60000"/>
                      </a:schemeClr>
                    </a:solidFill>
                  </a:tcPr>
                </a:tc>
                <a:extLst>
                  <a:ext uri="{0D108BD9-81ED-4DB2-BD59-A6C34878D82A}">
                    <a16:rowId xmlns:a16="http://schemas.microsoft.com/office/drawing/2014/main" val="558549946"/>
                  </a:ext>
                </a:extLst>
              </a:tr>
            </a:tbl>
          </a:graphicData>
        </a:graphic>
      </p:graphicFrame>
      <p:sp>
        <p:nvSpPr>
          <p:cNvPr id="3" name="Date Placeholder 2"/>
          <p:cNvSpPr>
            <a:spLocks noGrp="1"/>
          </p:cNvSpPr>
          <p:nvPr>
            <p:ph type="dt" sz="half" idx="10"/>
          </p:nvPr>
        </p:nvSpPr>
        <p:spPr/>
        <p:txBody>
          <a:bodyPr/>
          <a:lstStyle/>
          <a:p>
            <a:fld id="{ED2B8358-2B92-48EB-AD07-9B9210BAA362}"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44</a:t>
            </a:fld>
            <a:endParaRPr lang="en-US"/>
          </a:p>
        </p:txBody>
      </p:sp>
    </p:spTree>
    <p:extLst>
      <p:ext uri="{BB962C8B-B14F-4D97-AF65-F5344CB8AC3E}">
        <p14:creationId xmlns:p14="http://schemas.microsoft.com/office/powerpoint/2010/main" val="22803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A7E12A-4B03-C30F-264F-E3A04F87F4B7}"/>
              </a:ext>
            </a:extLst>
          </p:cNvPr>
          <p:cNvPicPr>
            <a:picLocks noChangeAspect="1"/>
          </p:cNvPicPr>
          <p:nvPr/>
        </p:nvPicPr>
        <p:blipFill>
          <a:blip r:embed="rId3"/>
          <a:stretch>
            <a:fillRect/>
          </a:stretch>
        </p:blipFill>
        <p:spPr>
          <a:xfrm>
            <a:off x="738740" y="233597"/>
            <a:ext cx="5580380" cy="2607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A78A0A1C-5418-EE28-6A39-3EFD8602406E}"/>
              </a:ext>
            </a:extLst>
          </p:cNvPr>
          <p:cNvPicPr>
            <a:picLocks noChangeAspect="1"/>
          </p:cNvPicPr>
          <p:nvPr/>
        </p:nvPicPr>
        <p:blipFill>
          <a:blip r:embed="rId4"/>
          <a:stretch>
            <a:fillRect/>
          </a:stretch>
        </p:blipFill>
        <p:spPr>
          <a:xfrm>
            <a:off x="738740" y="3429000"/>
            <a:ext cx="5580380" cy="2623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025E2420-2AF2-257D-1EB0-390EF5B0FDEE}"/>
              </a:ext>
            </a:extLst>
          </p:cNvPr>
          <p:cNvPicPr>
            <a:picLocks noChangeAspect="1"/>
          </p:cNvPicPr>
          <p:nvPr/>
        </p:nvPicPr>
        <p:blipFill>
          <a:blip r:embed="rId5"/>
          <a:stretch>
            <a:fillRect/>
          </a:stretch>
        </p:blipFill>
        <p:spPr>
          <a:xfrm>
            <a:off x="6678252" y="233597"/>
            <a:ext cx="5282565" cy="2358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35942FE-E617-5EF2-5C3D-29AB21FC816A}"/>
              </a:ext>
            </a:extLst>
          </p:cNvPr>
          <p:cNvPicPr>
            <a:picLocks noChangeAspect="1"/>
          </p:cNvPicPr>
          <p:nvPr/>
        </p:nvPicPr>
        <p:blipFill>
          <a:blip r:embed="rId6"/>
          <a:stretch>
            <a:fillRect/>
          </a:stretch>
        </p:blipFill>
        <p:spPr>
          <a:xfrm>
            <a:off x="6678252" y="3429000"/>
            <a:ext cx="5580380" cy="2524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p:cNvSpPr>
            <a:spLocks noGrp="1"/>
          </p:cNvSpPr>
          <p:nvPr>
            <p:ph type="dt" sz="half" idx="10"/>
          </p:nvPr>
        </p:nvSpPr>
        <p:spPr/>
        <p:txBody>
          <a:bodyPr/>
          <a:lstStyle/>
          <a:p>
            <a:fld id="{0A895AA9-9ADD-441F-AAB5-3D33C0641EF3}"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45</a:t>
            </a:fld>
            <a:endParaRPr lang="en-US"/>
          </a:p>
        </p:txBody>
      </p:sp>
    </p:spTree>
    <p:extLst>
      <p:ext uri="{BB962C8B-B14F-4D97-AF65-F5344CB8AC3E}">
        <p14:creationId xmlns:p14="http://schemas.microsoft.com/office/powerpoint/2010/main" val="10859551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5564" y="225879"/>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3519714" y="872210"/>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8.2.2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khách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hàng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7" name="TextBox 6"/>
          <p:cNvSpPr txBox="1"/>
          <p:nvPr/>
        </p:nvSpPr>
        <p:spPr>
          <a:xfrm>
            <a:off x="3352799" y="1524804"/>
            <a:ext cx="8309429" cy="2862322"/>
          </a:xfrm>
          <a:prstGeom prst="rect">
            <a:avLst/>
          </a:prstGeom>
          <a:noFill/>
        </p:spPr>
        <p:txBody>
          <a:bodyPr wrap="square" rtlCol="0">
            <a:spAutoFit/>
          </a:bodyPr>
          <a:lstStyle/>
          <a:p>
            <a:pPr lvl="0">
              <a:lnSpc>
                <a:spcPct val="150000"/>
              </a:lnSpc>
            </a:pPr>
            <a:r>
              <a:rPr lang="en-US" sz="2400" b="1" dirty="0" err="1">
                <a:solidFill>
                  <a:schemeClr val="accent2">
                    <a:lumMod val="50000"/>
                  </a:schemeClr>
                </a:solidFill>
                <a:latin typeface="Arial" panose="020B0604020202020204" pitchFamily="34" charset="0"/>
                <a:cs typeface="Arial" panose="020B0604020202020204" pitchFamily="34" charset="0"/>
              </a:rPr>
              <a:t>Hình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a:t>
            </a:r>
            <a:r>
              <a:rPr lang="vi-VN" sz="2400" b="1" dirty="0">
                <a:solidFill>
                  <a:schemeClr val="accent2">
                    <a:lumMod val="50000"/>
                  </a:schemeClr>
                </a:solidFill>
                <a:latin typeface="Arial" panose="020B0604020202020204" pitchFamily="34" charset="0"/>
                <a:cs typeface="Arial" panose="020B0604020202020204" pitchFamily="34" charset="0"/>
              </a:rPr>
              <a:t>ứ</a:t>
            </a:r>
            <a:r>
              <a:rPr lang="en-US" sz="2400" b="1" dirty="0">
                <a:solidFill>
                  <a:schemeClr val="accent2">
                    <a:lumMod val="50000"/>
                  </a:schemeClr>
                </a:solidFill>
                <a:latin typeface="Arial" panose="020B0604020202020204" pitchFamily="34" charset="0"/>
                <a:cs typeface="Arial" panose="020B0604020202020204" pitchFamily="34" charset="0"/>
              </a:rPr>
              <a:t>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qua Google Form </a:t>
            </a:r>
          </a:p>
          <a:p>
            <a:pPr lvl="0">
              <a:lnSpc>
                <a:spcPct val="150000"/>
              </a:lnSpc>
            </a:pPr>
            <a:r>
              <a:rPr lang="en-US" sz="2400" b="1" dirty="0" err="1">
                <a:solidFill>
                  <a:schemeClr val="accent2">
                    <a:lumMod val="50000"/>
                  </a:schemeClr>
                </a:solidFill>
                <a:latin typeface="Arial" panose="020B0604020202020204" pitchFamily="34" charset="0"/>
                <a:cs typeface="Arial" panose="020B0604020202020204" pitchFamily="34" charset="0"/>
              </a:rPr>
              <a:t>Số</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lượng</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người</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khảo</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sát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dirty="0">
                <a:solidFill>
                  <a:schemeClr val="accent2">
                    <a:lumMod val="50000"/>
                  </a:schemeClr>
                </a:solidFill>
                <a:latin typeface="Arial" panose="020B0604020202020204" pitchFamily="34" charset="0"/>
                <a:cs typeface="Arial" panose="020B0604020202020204" pitchFamily="34" charset="0"/>
              </a:rPr>
              <a:t>: 8 </a:t>
            </a:r>
            <a:r>
              <a:rPr lang="en-US" sz="2400" dirty="0" err="1">
                <a:solidFill>
                  <a:schemeClr val="accent2">
                    <a:lumMod val="50000"/>
                  </a:schemeClr>
                </a:solidFill>
                <a:latin typeface="Arial" panose="020B0604020202020204" pitchFamily="34" charset="0"/>
                <a:cs typeface="Arial" panose="020B0604020202020204" pitchFamily="34" charset="0"/>
              </a:rPr>
              <a:t>người</a:t>
            </a:r>
            <a:endParaRPr lang="en-US" sz="2400" dirty="0">
              <a:solidFill>
                <a:schemeClr val="accent2">
                  <a:lumMod val="50000"/>
                </a:schemeClr>
              </a:solidFill>
              <a:latin typeface="Arial" panose="020B0604020202020204" pitchFamily="34" charset="0"/>
              <a:cs typeface="Arial" panose="020B0604020202020204" pitchFamily="34" charset="0"/>
            </a:endParaRPr>
          </a:p>
          <a:p>
            <a:pPr lvl="0">
              <a:lnSpc>
                <a:spcPct val="150000"/>
              </a:lnSpc>
            </a:pPr>
            <a:r>
              <a:rPr lang="en-US" sz="2400" b="1" dirty="0" err="1">
                <a:solidFill>
                  <a:schemeClr val="accent2">
                    <a:lumMod val="50000"/>
                  </a:schemeClr>
                </a:solidFill>
                <a:latin typeface="Arial" panose="020B0604020202020204" pitchFamily="34" charset="0"/>
                <a:cs typeface="Arial" panose="020B0604020202020204" pitchFamily="34" charset="0"/>
              </a:rPr>
              <a:t>Phạm</a:t>
            </a:r>
            <a:r>
              <a:rPr lang="en-US" sz="2400" b="1" dirty="0">
                <a:solidFill>
                  <a:schemeClr val="accent2">
                    <a:lumMod val="50000"/>
                  </a:schemeClr>
                </a:solidFill>
                <a:latin typeface="Arial" panose="020B0604020202020204" pitchFamily="34" charset="0"/>
                <a:cs typeface="Arial" panose="020B0604020202020204" pitchFamily="34" charset="0"/>
              </a:rPr>
              <a:t> vi </a:t>
            </a:r>
            <a:r>
              <a:rPr lang="en-US" sz="2400" b="1" dirty="0" err="1">
                <a:solidFill>
                  <a:schemeClr val="accent2">
                    <a:lumMod val="50000"/>
                  </a:schemeClr>
                </a:solidFill>
                <a:latin typeface="Arial" panose="020B0604020202020204" pitchFamily="34" charset="0"/>
                <a:cs typeface="Arial" panose="020B0604020202020204" pitchFamily="34" charset="0"/>
              </a:rPr>
              <a:t>khảo</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sát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fanpage</a:t>
            </a:r>
            <a:r>
              <a:rPr lang="en-US" sz="2400" dirty="0">
                <a:solidFill>
                  <a:schemeClr val="accent2">
                    <a:lumMod val="50000"/>
                  </a:schemeClr>
                </a:solidFill>
                <a:latin typeface="Arial" panose="020B0604020202020204" pitchFamily="34" charset="0"/>
                <a:cs typeface="Arial" panose="020B0604020202020204" pitchFamily="34" charset="0"/>
              </a:rPr>
              <a:t> , </a:t>
            </a:r>
            <a:r>
              <a:rPr lang="en-US" sz="2400" dirty="0" err="1">
                <a:solidFill>
                  <a:schemeClr val="accent2">
                    <a:lumMod val="50000"/>
                  </a:schemeClr>
                </a:solidFill>
                <a:latin typeface="Arial" panose="020B0604020202020204" pitchFamily="34" charset="0"/>
                <a:cs typeface="Arial" panose="020B0604020202020204" pitchFamily="34" charset="0"/>
              </a:rPr>
              <a:t>hội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nhóm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có </a:t>
            </a:r>
            <a:r>
              <a:rPr lang="en-US" sz="2400" dirty="0" err="1">
                <a:solidFill>
                  <a:schemeClr val="accent2">
                    <a:lumMod val="50000"/>
                  </a:schemeClr>
                </a:solidFill>
                <a:latin typeface="Arial" panose="020B0604020202020204" pitchFamily="34" charset="0"/>
                <a:cs typeface="Arial" panose="020B0604020202020204" pitchFamily="34" charset="0"/>
              </a:rPr>
              <a:t>sở</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thích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quan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tâm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đến</a:t>
            </a:r>
            <a:r>
              <a:rPr lang="en-US" sz="2400" dirty="0">
                <a:solidFill>
                  <a:schemeClr val="accent2">
                    <a:lumMod val="50000"/>
                  </a:schemeClr>
                </a:solidFill>
                <a:latin typeface="Arial" panose="020B0604020202020204" pitchFamily="34" charset="0"/>
                <a:cs typeface="Arial" panose="020B0604020202020204" pitchFamily="34" charset="0"/>
              </a:rPr>
              <a:t> cafe</a:t>
            </a:r>
          </a:p>
          <a:p>
            <a:pPr lvl="0">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Link </a:t>
            </a:r>
            <a:r>
              <a:rPr lang="en-US" sz="2400" b="1" dirty="0" err="1">
                <a:solidFill>
                  <a:schemeClr val="accent2">
                    <a:lumMod val="50000"/>
                  </a:schemeClr>
                </a:solidFill>
                <a:latin typeface="Arial" panose="020B0604020202020204" pitchFamily="34" charset="0"/>
                <a:cs typeface="Arial" panose="020B0604020202020204" pitchFamily="34" charset="0"/>
              </a:rPr>
              <a:t>khảo</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a:solidFill>
                  <a:schemeClr val="accent2">
                    <a:lumMod val="50000"/>
                  </a:schemeClr>
                </a:solidFill>
                <a:effectLst/>
                <a:latin typeface="Times New Roman" panose="02020603050405020304" pitchFamily="18" charset="0"/>
                <a:ea typeface="Yu Mincho" panose="02020400000000000000" pitchFamily="18" charset="-128"/>
              </a:rPr>
              <a:t>https://forms.gle/T6pB7gaBUrpwBdSC9</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57774916-C017-4F85-8C77-1A8A8600555F}" type="datetime1">
              <a:rPr lang="en-US" smtClean="0"/>
              <a:t>11/13/2022</a:t>
            </a:fld>
            <a:endParaRPr lang="en-US" dirty="0"/>
          </a:p>
        </p:txBody>
      </p:sp>
      <p:sp>
        <p:nvSpPr>
          <p:cNvPr id="5" name="Slide Number Placeholder 4"/>
          <p:cNvSpPr>
            <a:spLocks noGrp="1"/>
          </p:cNvSpPr>
          <p:nvPr>
            <p:ph type="sldNum" sz="quarter" idx="12"/>
          </p:nvPr>
        </p:nvSpPr>
        <p:spPr/>
        <p:txBody>
          <a:bodyPr/>
          <a:lstStyle/>
          <a:p>
            <a:fld id="{B63FF09D-70E4-40DC-8700-1A0059E90900}" type="slidenum">
              <a:rPr lang="en-US" smtClean="0"/>
              <a:t>46</a:t>
            </a:fld>
            <a:endParaRPr lang="en-US" dirty="0"/>
          </a:p>
        </p:txBody>
      </p:sp>
    </p:spTree>
    <p:extLst>
      <p:ext uri="{BB962C8B-B14F-4D97-AF65-F5344CB8AC3E}">
        <p14:creationId xmlns:p14="http://schemas.microsoft.com/office/powerpoint/2010/main" val="357701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725B6-F37F-A360-4BB2-637E3D736D6C}"/>
              </a:ext>
            </a:extLst>
          </p:cNvPr>
          <p:cNvPicPr>
            <a:picLocks noChangeAspect="1"/>
          </p:cNvPicPr>
          <p:nvPr/>
        </p:nvPicPr>
        <p:blipFill>
          <a:blip r:embed="rId2"/>
          <a:stretch>
            <a:fillRect/>
          </a:stretch>
        </p:blipFill>
        <p:spPr>
          <a:xfrm>
            <a:off x="3586162" y="400050"/>
            <a:ext cx="5019675" cy="6057900"/>
          </a:xfrm>
          <a:prstGeom prst="rect">
            <a:avLst/>
          </a:prstGeom>
        </p:spPr>
      </p:pic>
      <p:sp>
        <p:nvSpPr>
          <p:cNvPr id="2" name="Date Placeholder 1"/>
          <p:cNvSpPr>
            <a:spLocks noGrp="1"/>
          </p:cNvSpPr>
          <p:nvPr>
            <p:ph type="dt" sz="half" idx="10"/>
          </p:nvPr>
        </p:nvSpPr>
        <p:spPr/>
        <p:txBody>
          <a:bodyPr/>
          <a:lstStyle/>
          <a:p>
            <a:fld id="{98F62959-8E95-43F4-B0EF-E869B2D3B0C4}"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47</a:t>
            </a:fld>
            <a:endParaRPr lang="en-US"/>
          </a:p>
        </p:txBody>
      </p:sp>
    </p:spTree>
    <p:extLst>
      <p:ext uri="{BB962C8B-B14F-4D97-AF65-F5344CB8AC3E}">
        <p14:creationId xmlns:p14="http://schemas.microsoft.com/office/powerpoint/2010/main" val="19328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F1AFD-7A97-DB36-8123-AE054C9948F2}"/>
              </a:ext>
            </a:extLst>
          </p:cNvPr>
          <p:cNvPicPr>
            <a:picLocks noChangeAspect="1"/>
          </p:cNvPicPr>
          <p:nvPr/>
        </p:nvPicPr>
        <p:blipFill>
          <a:blip r:embed="rId2"/>
          <a:stretch>
            <a:fillRect/>
          </a:stretch>
        </p:blipFill>
        <p:spPr>
          <a:xfrm>
            <a:off x="3745282" y="395287"/>
            <a:ext cx="5194520" cy="6462713"/>
          </a:xfrm>
          <a:prstGeom prst="rect">
            <a:avLst/>
          </a:prstGeom>
        </p:spPr>
      </p:pic>
      <p:sp>
        <p:nvSpPr>
          <p:cNvPr id="2" name="Date Placeholder 1"/>
          <p:cNvSpPr>
            <a:spLocks noGrp="1"/>
          </p:cNvSpPr>
          <p:nvPr>
            <p:ph type="dt" sz="half" idx="10"/>
          </p:nvPr>
        </p:nvSpPr>
        <p:spPr/>
        <p:txBody>
          <a:bodyPr/>
          <a:lstStyle/>
          <a:p>
            <a:fld id="{1F48F414-6FDE-4EFF-AD44-FEDE6A1C8692}"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48</a:t>
            </a:fld>
            <a:endParaRPr lang="en-US"/>
          </a:p>
        </p:txBody>
      </p:sp>
    </p:spTree>
    <p:extLst>
      <p:ext uri="{BB962C8B-B14F-4D97-AF65-F5344CB8AC3E}">
        <p14:creationId xmlns:p14="http://schemas.microsoft.com/office/powerpoint/2010/main" val="16252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727E21-EED2-BF6D-2080-B4A5F5DB67A1}"/>
              </a:ext>
            </a:extLst>
          </p:cNvPr>
          <p:cNvPicPr>
            <a:picLocks noChangeAspect="1"/>
          </p:cNvPicPr>
          <p:nvPr/>
        </p:nvPicPr>
        <p:blipFill>
          <a:blip r:embed="rId2"/>
          <a:stretch>
            <a:fillRect/>
          </a:stretch>
        </p:blipFill>
        <p:spPr>
          <a:xfrm>
            <a:off x="515242" y="582600"/>
            <a:ext cx="11251187" cy="5110834"/>
          </a:xfrm>
          <a:prstGeom prst="rect">
            <a:avLst/>
          </a:prstGeom>
        </p:spPr>
      </p:pic>
      <p:sp>
        <p:nvSpPr>
          <p:cNvPr id="2" name="Date Placeholder 1"/>
          <p:cNvSpPr>
            <a:spLocks noGrp="1"/>
          </p:cNvSpPr>
          <p:nvPr>
            <p:ph type="dt" sz="half" idx="10"/>
          </p:nvPr>
        </p:nvSpPr>
        <p:spPr/>
        <p:txBody>
          <a:bodyPr/>
          <a:lstStyle/>
          <a:p>
            <a:fld id="{D1286657-AD0E-4EEB-B5AB-C1F9C70D277F}"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49</a:t>
            </a:fld>
            <a:endParaRPr lang="en-US"/>
          </a:p>
        </p:txBody>
      </p:sp>
    </p:spTree>
    <p:extLst>
      <p:ext uri="{BB962C8B-B14F-4D97-AF65-F5344CB8AC3E}">
        <p14:creationId xmlns:p14="http://schemas.microsoft.com/office/powerpoint/2010/main" val="244881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306532" y="964623"/>
            <a:ext cx="9504218" cy="646331"/>
          </a:xfrm>
          <a:prstGeom prst="rect">
            <a:avLst/>
          </a:prstGeom>
          <a:noFill/>
        </p:spPr>
        <p:txBody>
          <a:bodyPr wrap="square" rtlCol="0" anchor="ctr">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2. ĐỀ TÀI LIÊN QUAN</a:t>
            </a:r>
          </a:p>
        </p:txBody>
      </p:sp>
      <p:sp>
        <p:nvSpPr>
          <p:cNvPr id="4" name="TextBox 3"/>
          <p:cNvSpPr txBox="1"/>
          <p:nvPr/>
        </p:nvSpPr>
        <p:spPr>
          <a:xfrm>
            <a:off x="500495" y="1789408"/>
            <a:ext cx="9310255" cy="2862322"/>
          </a:xfrm>
          <a:prstGeom prst="rect">
            <a:avLst/>
          </a:prstGeom>
          <a:noFill/>
        </p:spPr>
        <p:txBody>
          <a:bodyPr wrap="square" rtlCol="0" anchor="ctr">
            <a:spAutoFit/>
          </a:bodyPr>
          <a:lstStyle/>
          <a:p>
            <a:pPr>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2.1</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Đề</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tài</a:t>
            </a:r>
            <a:r>
              <a:rPr lang="en-US" sz="2400" b="1" dirty="0">
                <a:solidFill>
                  <a:schemeClr val="accent2">
                    <a:lumMod val="50000"/>
                  </a:schemeClr>
                </a:solidFill>
                <a:latin typeface="Arial" panose="020B0604020202020204" pitchFamily="34" charset="0"/>
                <a:cs typeface="Arial" panose="020B0604020202020204" pitchFamily="34" charset="0"/>
              </a:rPr>
              <a:t> 1</a:t>
            </a: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Tên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dùng</a:t>
            </a:r>
            <a:endParaRPr lang="en-US" sz="2400"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bán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truyện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tranh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i</a:t>
            </a:r>
            <a:r>
              <a:rPr lang="en-US" sz="2400" dirty="0">
                <a:solidFill>
                  <a:schemeClr val="accent2">
                    <a:lumMod val="50000"/>
                  </a:schemeClr>
                </a:solidFill>
                <a:latin typeface="Arial" panose="020B0604020202020204" pitchFamily="34" charset="0"/>
                <a:cs typeface="Arial" panose="020B0604020202020204" pitchFamily="34" charset="0"/>
              </a:rPr>
              <a:t>-Comics</a:t>
            </a: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Sinh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thực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Phạm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Văn</a:t>
            </a:r>
            <a:r>
              <a:rPr lang="en-US" sz="2400" dirty="0">
                <a:solidFill>
                  <a:schemeClr val="accent2">
                    <a:lumMod val="50000"/>
                  </a:schemeClr>
                </a:solidFill>
                <a:latin typeface="Arial" panose="020B0604020202020204" pitchFamily="34" charset="0"/>
                <a:cs typeface="Arial" panose="020B0604020202020204" pitchFamily="34" charset="0"/>
              </a:rPr>
              <a:t> Long</a:t>
            </a: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Giảng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hướng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dẫn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Phạm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Ngọc</a:t>
            </a:r>
            <a:r>
              <a:rPr lang="en-US" sz="2400" dirty="0">
                <a:solidFill>
                  <a:schemeClr val="accent2">
                    <a:lumMod val="50000"/>
                  </a:schemeClr>
                </a:solidFill>
                <a:latin typeface="Arial" panose="020B0604020202020204" pitchFamily="34" charset="0"/>
                <a:cs typeface="Arial" panose="020B0604020202020204" pitchFamily="34" charset="0"/>
              </a:rPr>
              <a:t> Minh</a:t>
            </a:r>
          </a:p>
        </p:txBody>
      </p:sp>
      <p:sp>
        <p:nvSpPr>
          <p:cNvPr id="5" name="TextBox 4"/>
          <p:cNvSpPr txBox="1"/>
          <p:nvPr/>
        </p:nvSpPr>
        <p:spPr>
          <a:xfrm>
            <a:off x="521277" y="4599351"/>
            <a:ext cx="9289473" cy="461665"/>
          </a:xfrm>
          <a:prstGeom prst="rect">
            <a:avLst/>
          </a:prstGeom>
          <a:noFill/>
        </p:spPr>
        <p:txBody>
          <a:bodyPr wrap="square" rtlCol="0" anchor="ctr">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điểm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được</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6" name="TextBox 5"/>
          <p:cNvSpPr txBox="1"/>
          <p:nvPr/>
        </p:nvSpPr>
        <p:spPr>
          <a:xfrm>
            <a:off x="521277" y="5126809"/>
            <a:ext cx="9289473" cy="461665"/>
          </a:xfrm>
          <a:prstGeom prst="rect">
            <a:avLst/>
          </a:prstGeom>
          <a:noFill/>
        </p:spPr>
        <p:txBody>
          <a:bodyPr wrap="square" rtlCol="0" anchor="ctr">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điểm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chế</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F56C82B5-34A4-4EDA-A41C-6A3514AA72A4}"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5</a:t>
            </a:fld>
            <a:endParaRPr lang="en-US"/>
          </a:p>
        </p:txBody>
      </p:sp>
    </p:spTree>
    <p:extLst>
      <p:ext uri="{BB962C8B-B14F-4D97-AF65-F5344CB8AC3E}">
        <p14:creationId xmlns:p14="http://schemas.microsoft.com/office/powerpoint/2010/main" val="35258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492D7-8718-BA6F-5556-9E38E79D984A}"/>
              </a:ext>
            </a:extLst>
          </p:cNvPr>
          <p:cNvPicPr>
            <a:picLocks noChangeAspect="1"/>
          </p:cNvPicPr>
          <p:nvPr/>
        </p:nvPicPr>
        <p:blipFill>
          <a:blip r:embed="rId3"/>
          <a:stretch>
            <a:fillRect/>
          </a:stretch>
        </p:blipFill>
        <p:spPr>
          <a:xfrm>
            <a:off x="274680" y="545343"/>
            <a:ext cx="5580380" cy="23101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B0F4806-930E-9599-E3F9-4E509254ADDF}"/>
              </a:ext>
            </a:extLst>
          </p:cNvPr>
          <p:cNvPicPr>
            <a:picLocks noChangeAspect="1"/>
          </p:cNvPicPr>
          <p:nvPr/>
        </p:nvPicPr>
        <p:blipFill>
          <a:blip r:embed="rId4"/>
          <a:stretch>
            <a:fillRect/>
          </a:stretch>
        </p:blipFill>
        <p:spPr>
          <a:xfrm>
            <a:off x="305549" y="3429000"/>
            <a:ext cx="5580380" cy="2582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958C884-F59F-C256-8B88-A7EFB22580C7}"/>
              </a:ext>
            </a:extLst>
          </p:cNvPr>
          <p:cNvPicPr>
            <a:picLocks noChangeAspect="1"/>
          </p:cNvPicPr>
          <p:nvPr/>
        </p:nvPicPr>
        <p:blipFill>
          <a:blip r:embed="rId5"/>
          <a:stretch>
            <a:fillRect/>
          </a:stretch>
        </p:blipFill>
        <p:spPr>
          <a:xfrm>
            <a:off x="6262827" y="545343"/>
            <a:ext cx="5580380" cy="2685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95A85172-3F48-E8E3-5DBA-22BC2CD05465}"/>
              </a:ext>
            </a:extLst>
          </p:cNvPr>
          <p:cNvPicPr>
            <a:picLocks noChangeAspect="1"/>
          </p:cNvPicPr>
          <p:nvPr/>
        </p:nvPicPr>
        <p:blipFill>
          <a:blip r:embed="rId6"/>
          <a:stretch>
            <a:fillRect/>
          </a:stretch>
        </p:blipFill>
        <p:spPr>
          <a:xfrm>
            <a:off x="6262827" y="3546286"/>
            <a:ext cx="5580380" cy="2562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Date Placeholder 3"/>
          <p:cNvSpPr>
            <a:spLocks noGrp="1"/>
          </p:cNvSpPr>
          <p:nvPr>
            <p:ph type="dt" sz="half" idx="10"/>
          </p:nvPr>
        </p:nvSpPr>
        <p:spPr/>
        <p:txBody>
          <a:bodyPr/>
          <a:lstStyle/>
          <a:p>
            <a:fld id="{4AB97BC0-AA3D-4EBE-8D50-6B01CCD3FE18}"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50</a:t>
            </a:fld>
            <a:endParaRPr lang="en-US"/>
          </a:p>
        </p:txBody>
      </p:sp>
    </p:spTree>
    <p:extLst>
      <p:ext uri="{BB962C8B-B14F-4D97-AF65-F5344CB8AC3E}">
        <p14:creationId xmlns:p14="http://schemas.microsoft.com/office/powerpoint/2010/main" val="20270287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9CC2E1-77DC-5639-EDFA-158CA33217B7}"/>
              </a:ext>
            </a:extLst>
          </p:cNvPr>
          <p:cNvPicPr>
            <a:picLocks noChangeAspect="1"/>
          </p:cNvPicPr>
          <p:nvPr/>
        </p:nvPicPr>
        <p:blipFill>
          <a:blip r:embed="rId2"/>
          <a:stretch>
            <a:fillRect/>
          </a:stretch>
        </p:blipFill>
        <p:spPr>
          <a:xfrm>
            <a:off x="457563" y="608526"/>
            <a:ext cx="5580380" cy="2183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C094AA8-4B54-3549-B0DD-8F5007D75509}"/>
              </a:ext>
            </a:extLst>
          </p:cNvPr>
          <p:cNvPicPr>
            <a:picLocks noChangeAspect="1"/>
          </p:cNvPicPr>
          <p:nvPr/>
        </p:nvPicPr>
        <p:blipFill>
          <a:blip r:embed="rId3"/>
          <a:stretch>
            <a:fillRect/>
          </a:stretch>
        </p:blipFill>
        <p:spPr>
          <a:xfrm>
            <a:off x="457563" y="3588809"/>
            <a:ext cx="5221605" cy="2334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6ECB146-583E-33B7-2FF4-F0CB062F7684}"/>
              </a:ext>
            </a:extLst>
          </p:cNvPr>
          <p:cNvPicPr>
            <a:picLocks noChangeAspect="1"/>
          </p:cNvPicPr>
          <p:nvPr/>
        </p:nvPicPr>
        <p:blipFill>
          <a:blip r:embed="rId4"/>
          <a:stretch>
            <a:fillRect/>
          </a:stretch>
        </p:blipFill>
        <p:spPr>
          <a:xfrm>
            <a:off x="6437317" y="608526"/>
            <a:ext cx="5580380" cy="2212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E340D107-35B4-13C8-896D-73DC44245E6C}"/>
              </a:ext>
            </a:extLst>
          </p:cNvPr>
          <p:cNvPicPr>
            <a:picLocks noChangeAspect="1"/>
          </p:cNvPicPr>
          <p:nvPr/>
        </p:nvPicPr>
        <p:blipFill>
          <a:blip r:embed="rId5"/>
          <a:stretch>
            <a:fillRect/>
          </a:stretch>
        </p:blipFill>
        <p:spPr>
          <a:xfrm>
            <a:off x="6437317" y="3588809"/>
            <a:ext cx="5580380" cy="2440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Date Placeholder 1"/>
          <p:cNvSpPr>
            <a:spLocks noGrp="1"/>
          </p:cNvSpPr>
          <p:nvPr>
            <p:ph type="dt" sz="half" idx="10"/>
          </p:nvPr>
        </p:nvSpPr>
        <p:spPr/>
        <p:txBody>
          <a:bodyPr/>
          <a:lstStyle/>
          <a:p>
            <a:fld id="{385D2A28-D55C-44EA-A478-13115051B409}"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51</a:t>
            </a:fld>
            <a:endParaRPr lang="en-US"/>
          </a:p>
        </p:txBody>
      </p:sp>
    </p:spTree>
    <p:extLst>
      <p:ext uri="{BB962C8B-B14F-4D97-AF65-F5344CB8AC3E}">
        <p14:creationId xmlns:p14="http://schemas.microsoft.com/office/powerpoint/2010/main" val="5316320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2421164" y="251279"/>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605314" y="897610"/>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8.2.3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thủ</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5" name="TextBox 4"/>
          <p:cNvSpPr txBox="1"/>
          <p:nvPr/>
        </p:nvSpPr>
        <p:spPr>
          <a:xfrm>
            <a:off x="2765502" y="1443463"/>
            <a:ext cx="8251903" cy="830997"/>
          </a:xfrm>
          <a:prstGeom prst="rect">
            <a:avLst/>
          </a:prstGeom>
          <a:noFill/>
        </p:spPr>
        <p:txBody>
          <a:bodyPr wrap="square" rtlCol="0">
            <a:spAutoFit/>
          </a:bodyPr>
          <a:lstStyle/>
          <a:p>
            <a:r>
              <a:rPr lang="en-US" sz="2400" dirty="0">
                <a:solidFill>
                  <a:schemeClr val="accent2">
                    <a:lumMod val="50000"/>
                  </a:schemeClr>
                </a:solidFill>
              </a:rPr>
              <a:t>a. </a:t>
            </a:r>
            <a:r>
              <a:rPr lang="en-US" sz="2400" b="1" i="1" dirty="0">
                <a:solidFill>
                  <a:schemeClr val="accent2">
                    <a:lumMod val="50000"/>
                  </a:schemeClr>
                </a:solidFill>
              </a:rPr>
              <a:t>Highland Coffee</a:t>
            </a:r>
          </a:p>
          <a:p>
            <a:endParaRPr lang="en-US" sz="2400" dirty="0"/>
          </a:p>
        </p:txBody>
      </p:sp>
      <p:pic>
        <p:nvPicPr>
          <p:cNvPr id="1026" name="Picture 2" descr="https://lh4.googleusercontent.com/z_9K8xgogoRo_WKEHTfu-oa8h-EVKXYL64Vrb5WqWjquE3KH4KeGX2fCqnTNGSTzusBKdI5E8PJacva6xtJ00BagXeRlcGe13gKKwn_wSyCLW-rEKQkVzDtBsbfd5H-UwLByL5M2a1oxvqy4CSUH3XwV8B9osG3HXVqN4bdOtt9W2NgCfbrmGkqyIkWDi7GI0Q7T_opPS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813" y="2005606"/>
            <a:ext cx="6653953" cy="138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xqxJ-OVoH8E1sYAN7vr5RWrFk0Sw3PkbMuu5tDDs7gWqvAaeEkGkFxTXmmb5APHtWZMyjiU_s4mn3IDAVXCyYFHkso6T_pIeOGwzw8VaST29-a30ClqSdOXPMiG13HuV6zISrXYLfOeJNmd1hJtf_KGHwwrLdWk6Ro01SVPDbWhxtZ5_B1KCcZkimWhSa71O6x0S3M3Eq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2813" y="3587253"/>
            <a:ext cx="6653953" cy="30099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E174A70E-985E-4256-BDB4-9A7F0DF01504}"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52</a:t>
            </a:fld>
            <a:endParaRPr lang="en-US"/>
          </a:p>
        </p:txBody>
      </p:sp>
    </p:spTree>
    <p:extLst>
      <p:ext uri="{BB962C8B-B14F-4D97-AF65-F5344CB8AC3E}">
        <p14:creationId xmlns:p14="http://schemas.microsoft.com/office/powerpoint/2010/main" val="272183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circle(in)">
                                      <p:cBhvr>
                                        <p:cTn id="22" dur="20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wipe(down)">
                                      <p:cBhvr>
                                        <p:cTn id="2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YUdspp68Rs_omzasXazKk1OTfFTS8xbEDtVjhgxHuMkes-Niofrx2buWXOCAsLBgk8g0YNhFtWEWs8qpcg5c-8OdqV7Of8YGY0ijseJBNz_mOoO2kwKUyF__qlI54vrhTUJqwoy90dDuqAaEDlFUAQsVsrPnV-uEMxb-K7hpDbTeyzDv5ClCGOPm54bNVXEnElNbaAhT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552450"/>
            <a:ext cx="5372011" cy="260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45200" y="419100"/>
            <a:ext cx="6146800" cy="3046988"/>
          </a:xfrm>
          <a:prstGeom prst="rect">
            <a:avLst/>
          </a:prstGeom>
          <a:noFill/>
        </p:spPr>
        <p:txBody>
          <a:bodyPr wrap="square" rtlCol="0">
            <a:spAutoFit/>
          </a:bodyPr>
          <a:lstStyle/>
          <a:p>
            <a:pPr fontAlgn="base"/>
            <a:r>
              <a:rPr lang="vi-VN" sz="2400" dirty="0">
                <a:solidFill>
                  <a:schemeClr val="accent2">
                    <a:lumMod val="50000"/>
                  </a:schemeClr>
                </a:solidFill>
              </a:rPr>
              <a:t>Khối tin mới và quán mới cũng có cách thiết kế khá ấn tượng. </a:t>
            </a:r>
          </a:p>
          <a:p>
            <a:pPr fontAlgn="base"/>
            <a:r>
              <a:rPr lang="vi-VN" sz="2400" dirty="0">
                <a:solidFill>
                  <a:schemeClr val="accent2">
                    <a:lumMod val="50000"/>
                  </a:schemeClr>
                </a:solidFill>
              </a:rPr>
              <a:t>Tuy nhiên, bên khối Tin mới nhất thì việc để nền nằm dưới chữ mà không xử lý hòa nền ở vị trí này khiến các tin khá khó đọc. Các đơn vị thiết kế website chuyên nghiệp hoàn toàn có thể làm tốt hơn ở điểm này.</a:t>
            </a:r>
          </a:p>
          <a:p>
            <a:endParaRPr lang="en-US" sz="2400" dirty="0">
              <a:solidFill>
                <a:schemeClr val="accent2">
                  <a:lumMod val="50000"/>
                </a:schemeClr>
              </a:solidFill>
            </a:endParaRPr>
          </a:p>
        </p:txBody>
      </p:sp>
      <p:pic>
        <p:nvPicPr>
          <p:cNvPr id="2054" name="Picture 6" descr="https://lh5.googleusercontent.com/WrlHZd8C12xXybXzPUuFnC0mRS9yEu3XBEfcbYePnUJ7ChnoFFqQe4z8e08rfn_S58p9dcOWPXGdpKjjV9rQtZ7yYHYxx4I2P0PoKxxDj7rCF0swGAuu6bEFiYB1xaLXO4JRHzARSA9w1njQn0AzdlaoWPp_6Ey2KlnKwkAWTkVkC43bg2-t2gHnsl_mmFIFfb9lT-M4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200" y="3529012"/>
            <a:ext cx="5638800" cy="304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900" y="3524250"/>
            <a:ext cx="5372011" cy="2923877"/>
          </a:xfrm>
          <a:prstGeom prst="rect">
            <a:avLst/>
          </a:prstGeom>
          <a:noFill/>
        </p:spPr>
        <p:txBody>
          <a:bodyPr wrap="square" rtlCol="0">
            <a:spAutoFit/>
          </a:bodyPr>
          <a:lstStyle/>
          <a:p>
            <a:pPr fontAlgn="base"/>
            <a:r>
              <a:rPr lang="en-US" sz="2400" dirty="0">
                <a:solidFill>
                  <a:schemeClr val="accent2">
                    <a:lumMod val="50000"/>
                  </a:schemeClr>
                </a:solidFill>
              </a:rPr>
              <a:t>- </a:t>
            </a:r>
            <a:r>
              <a:rPr lang="vi-VN" sz="2400" dirty="0">
                <a:solidFill>
                  <a:schemeClr val="accent2">
                    <a:lumMod val="50000"/>
                  </a:schemeClr>
                </a:solidFill>
              </a:rPr>
              <a:t>Hình ảnh ấn tượng đẹp mắt và sáng tạo</a:t>
            </a:r>
            <a:endParaRPr lang="en-US" sz="2400" dirty="0">
              <a:solidFill>
                <a:schemeClr val="accent2">
                  <a:lumMod val="50000"/>
                </a:schemeClr>
              </a:solidFill>
            </a:endParaRPr>
          </a:p>
          <a:p>
            <a:pPr fontAlgn="base"/>
            <a:r>
              <a:rPr lang="en-US" sz="2400" dirty="0">
                <a:solidFill>
                  <a:schemeClr val="accent2">
                    <a:lumMod val="50000"/>
                  </a:schemeClr>
                </a:solidFill>
              </a:rPr>
              <a:t>- </a:t>
            </a:r>
            <a:r>
              <a:rPr lang="vi-VN" sz="2400" dirty="0">
                <a:solidFill>
                  <a:schemeClr val="accent2">
                    <a:lumMod val="50000"/>
                  </a:schemeClr>
                </a:solidFill>
              </a:rPr>
              <a:t>Chỉ có một điểm nhỏ là “nút khám phá thêm”, nếu người thiết kế website tinh tế để trang trí mang màu sắc nhận diện thương hiệu, logo của Highland sẽ tốt hơn. </a:t>
            </a:r>
          </a:p>
          <a:p>
            <a:endParaRPr lang="en-US" sz="2400" baseline="-25000" dirty="0">
              <a:solidFill>
                <a:schemeClr val="accent2">
                  <a:lumMod val="50000"/>
                </a:schemeClr>
              </a:solidFill>
            </a:endParaRPr>
          </a:p>
        </p:txBody>
      </p:sp>
      <p:sp>
        <p:nvSpPr>
          <p:cNvPr id="2" name="Date Placeholder 1"/>
          <p:cNvSpPr>
            <a:spLocks noGrp="1"/>
          </p:cNvSpPr>
          <p:nvPr>
            <p:ph type="dt" sz="half" idx="10"/>
          </p:nvPr>
        </p:nvSpPr>
        <p:spPr/>
        <p:txBody>
          <a:bodyPr/>
          <a:lstStyle/>
          <a:p>
            <a:fld id="{86B12F36-0218-4BBC-A2D9-AA8E8CB3A2A7}"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53</a:t>
            </a:fld>
            <a:endParaRPr lang="en-US"/>
          </a:p>
        </p:txBody>
      </p:sp>
    </p:spTree>
    <p:extLst>
      <p:ext uri="{BB962C8B-B14F-4D97-AF65-F5344CB8AC3E}">
        <p14:creationId xmlns:p14="http://schemas.microsoft.com/office/powerpoint/2010/main" val="369955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wipe(down)">
                                      <p:cBhvr>
                                        <p:cTn id="15" dur="500"/>
                                        <p:tgtEl>
                                          <p:spTgt spid="205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YTNAo0nzerwEc445XZsudD_emVCCawcHCFfF6_dtFl-vYuNZk-lwJQDaMgxIJCuf28zY4O9uVeAOQgPPmdtC2qMbJIP1NLu3a9f_7JqWZT9M7BseP1rZXVHHTMI9s67zCqTU51f3n__iNzucpxTEV7T8g3X41Bo5ETiTUIirH8NoACj-uXtgVJZnJLQKxpaugv7gtCmQw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92219"/>
            <a:ext cx="5581650" cy="32004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67450" y="1085850"/>
            <a:ext cx="5676900" cy="3416320"/>
          </a:xfrm>
          <a:prstGeom prst="rect">
            <a:avLst/>
          </a:prstGeom>
          <a:noFill/>
        </p:spPr>
        <p:txBody>
          <a:bodyPr wrap="square" rtlCol="0">
            <a:spAutoFit/>
          </a:bodyPr>
          <a:lstStyle/>
          <a:p>
            <a:r>
              <a:rPr lang="vi-VN" sz="2400" dirty="0">
                <a:solidFill>
                  <a:schemeClr val="accent2">
                    <a:lumMod val="50000"/>
                  </a:schemeClr>
                </a:solidFill>
              </a:rPr>
              <a:t>Các</a:t>
            </a:r>
            <a:r>
              <a:rPr lang="en-US" sz="2400" dirty="0">
                <a:solidFill>
                  <a:schemeClr val="accent2">
                    <a:lumMod val="50000"/>
                  </a:schemeClr>
                </a:solidFill>
              </a:rPr>
              <a:t>h</a:t>
            </a:r>
            <a:r>
              <a:rPr lang="vi-VN" sz="2400" dirty="0">
                <a:solidFill>
                  <a:schemeClr val="accent2">
                    <a:lumMod val="50000"/>
                  </a:schemeClr>
                </a:solidFill>
              </a:rPr>
              <a:t> sử dụng ảnh của Highland trong module tin tức của website khá sáng tạo. Họ đã đầu tư cho hình ảnh rất tốt.Tuy nhiên, các tin nên có mô tả ngắn để người đọc có thêm thông tin để cân nhắc trước khi click. Và như thế giúp nội dung của trang trông hài hòa hơn, đẹp hơn và hữu ích với người dùng hơn.</a:t>
            </a:r>
          </a:p>
          <a:p>
            <a:endParaRPr lang="en-US" sz="2400" dirty="0">
              <a:solidFill>
                <a:schemeClr val="accent2">
                  <a:lumMod val="50000"/>
                </a:schemeClr>
              </a:solidFill>
            </a:endParaRPr>
          </a:p>
        </p:txBody>
      </p:sp>
      <p:sp>
        <p:nvSpPr>
          <p:cNvPr id="3" name="TextBox 2"/>
          <p:cNvSpPr txBox="1"/>
          <p:nvPr/>
        </p:nvSpPr>
        <p:spPr>
          <a:xfrm>
            <a:off x="590550" y="4502170"/>
            <a:ext cx="11353800" cy="1938992"/>
          </a:xfrm>
          <a:prstGeom prst="rect">
            <a:avLst/>
          </a:prstGeom>
          <a:noFill/>
        </p:spPr>
        <p:txBody>
          <a:bodyPr wrap="square" rtlCol="0">
            <a:spAutoFit/>
          </a:bodyPr>
          <a:lstStyle/>
          <a:p>
            <a:r>
              <a:rPr lang="vi-VN" sz="2400" dirty="0">
                <a:solidFill>
                  <a:schemeClr val="accent2">
                    <a:lumMod val="50000"/>
                  </a:schemeClr>
                </a:solidFill>
              </a:rPr>
              <a:t>Cuối trang tin, Highland nên bố trí thêm thông tin của hệ thống cửa hàng hoặc các loại đồ uống nổi bật của Highland để tăng tính liên kết module. Và điều hướng người dùng vào các hoạt động mua hàng, đến quán. Như vậy hiệu quả sẽ cao hơn.</a:t>
            </a:r>
          </a:p>
          <a:p>
            <a:endParaRPr lang="en-US" sz="2400" dirty="0">
              <a:solidFill>
                <a:schemeClr val="accent2">
                  <a:lumMod val="50000"/>
                </a:schemeClr>
              </a:solidFill>
            </a:endParaRPr>
          </a:p>
        </p:txBody>
      </p:sp>
      <p:sp>
        <p:nvSpPr>
          <p:cNvPr id="4" name="Date Placeholder 3"/>
          <p:cNvSpPr>
            <a:spLocks noGrp="1"/>
          </p:cNvSpPr>
          <p:nvPr>
            <p:ph type="dt" sz="half" idx="10"/>
          </p:nvPr>
        </p:nvSpPr>
        <p:spPr/>
        <p:txBody>
          <a:bodyPr/>
          <a:lstStyle/>
          <a:p>
            <a:fld id="{D214797E-1C4C-46DE-960D-23E720C895F9}"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54</a:t>
            </a:fld>
            <a:endParaRPr lang="en-US"/>
          </a:p>
        </p:txBody>
      </p:sp>
    </p:spTree>
    <p:extLst>
      <p:ext uri="{BB962C8B-B14F-4D97-AF65-F5344CB8AC3E}">
        <p14:creationId xmlns:p14="http://schemas.microsoft.com/office/powerpoint/2010/main" val="243577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5.googleusercontent.com/GZngH8aVTt0y0jwBRrQdgL6ckJ6TQTeJ5ThI_W6EgKM6T02nVyNWs2QP3Dq8hVGpca2s9mlcM-bCZD1fS0E2vyOb12CMm52XKCz2yJPxBQCAGwsvniXjDZQq9SlbXq4LLwfCZSDD3Q0zjFgte1pq45n75hdVpepk8C-2ZabfcF8UH-egWVMMYBx-gPLhAFMwCzcZTpRW_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450" y="454025"/>
            <a:ext cx="55816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6.googleusercontent.com/gJitP0CXcywqM5ybJOskea4efJfSUuNoa2PuXu5kJneRVdu2ziAlEef_eK3WHJcrTiiDU5-4O3FGXamQC7L2w3roKu5hOVYfV4yiszVUfwW6Z6-hF7qZCKHfiTzVCfv71x7IRH1MkExjrkOOoFUmv-EIz7pBL3-TOj2yJfxG5WeTAh-ZTZZzXNcyxfL_KRdafU6wjM_dz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54025"/>
            <a:ext cx="5581650" cy="24098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3397150"/>
            <a:ext cx="11125200" cy="1938992"/>
          </a:xfrm>
          <a:prstGeom prst="rect">
            <a:avLst/>
          </a:prstGeom>
          <a:noFill/>
        </p:spPr>
        <p:txBody>
          <a:bodyPr wrap="square" rtlCol="0">
            <a:spAutoFit/>
          </a:bodyPr>
          <a:lstStyle/>
          <a:p>
            <a:pPr fontAlgn="base"/>
            <a:r>
              <a:rPr lang="en-US" sz="2400" dirty="0" err="1">
                <a:solidFill>
                  <a:schemeClr val="accent2">
                    <a:lumMod val="50000"/>
                  </a:schemeClr>
                </a:solidFill>
              </a:rPr>
              <a:t>Nên</a:t>
            </a:r>
            <a:r>
              <a:rPr lang="en-US" sz="2400" dirty="0">
                <a:solidFill>
                  <a:schemeClr val="accent2">
                    <a:lumMod val="50000"/>
                  </a:schemeClr>
                </a:solidFill>
              </a:rPr>
              <a:t> </a:t>
            </a:r>
            <a:r>
              <a:rPr lang="vi-VN" sz="2400" dirty="0">
                <a:solidFill>
                  <a:schemeClr val="accent2">
                    <a:lumMod val="50000"/>
                  </a:schemeClr>
                </a:solidFill>
              </a:rPr>
              <a:t>hiển thị nhiều thông tin hơn của các bộ phận như hỗ trợ khách hàng, nhượng quyền, điều hành</a:t>
            </a:r>
          </a:p>
          <a:p>
            <a:pPr fontAlgn="base"/>
            <a:r>
              <a:rPr lang="vi-VN" sz="2400" dirty="0">
                <a:solidFill>
                  <a:schemeClr val="accent2">
                    <a:lumMod val="50000"/>
                  </a:schemeClr>
                </a:solidFill>
              </a:rPr>
              <a:t>Có thể kết hợp bổ sung mạng lưới cửa hàng của Highland vào trang này. Như thế sẽ tốt hơn.</a:t>
            </a:r>
          </a:p>
          <a:p>
            <a:endParaRPr lang="en-US" sz="2400" dirty="0">
              <a:solidFill>
                <a:schemeClr val="accent2">
                  <a:lumMod val="50000"/>
                </a:schemeClr>
              </a:solidFill>
            </a:endParaRPr>
          </a:p>
        </p:txBody>
      </p:sp>
      <p:sp>
        <p:nvSpPr>
          <p:cNvPr id="3" name="TextBox 2"/>
          <p:cNvSpPr txBox="1"/>
          <p:nvPr/>
        </p:nvSpPr>
        <p:spPr>
          <a:xfrm>
            <a:off x="438150" y="4914900"/>
            <a:ext cx="11125200" cy="2677656"/>
          </a:xfrm>
          <a:prstGeom prst="rect">
            <a:avLst/>
          </a:prstGeom>
          <a:noFill/>
        </p:spPr>
        <p:txBody>
          <a:bodyPr wrap="square" rtlCol="0">
            <a:spAutoFit/>
          </a:bodyPr>
          <a:lstStyle/>
          <a:p>
            <a:r>
              <a:rPr lang="vi-VN" sz="2400" b="1" dirty="0">
                <a:solidFill>
                  <a:schemeClr val="accent2">
                    <a:lumMod val="50000"/>
                  </a:schemeClr>
                </a:solidFill>
              </a:rPr>
              <a:t>Kết luận tổng quan về website Highland:</a:t>
            </a:r>
            <a:r>
              <a:rPr lang="vi-VN" sz="2400" dirty="0">
                <a:solidFill>
                  <a:schemeClr val="accent2">
                    <a:lumMod val="50000"/>
                  </a:schemeClr>
                </a:solidFill>
              </a:rPr>
              <a:t/>
            </a:r>
            <a:br>
              <a:rPr lang="vi-VN" sz="2400" dirty="0">
                <a:solidFill>
                  <a:schemeClr val="accent2">
                    <a:lumMod val="50000"/>
                  </a:schemeClr>
                </a:solidFill>
              </a:rPr>
            </a:br>
            <a:r>
              <a:rPr lang="vi-VN" sz="2400" dirty="0">
                <a:solidFill>
                  <a:schemeClr val="accent2">
                    <a:lumMod val="50000"/>
                  </a:schemeClr>
                </a:solidFill>
              </a:rPr>
              <a:t>    ⁃    Đã làm tốt yếu tố hình ảnh.</a:t>
            </a:r>
            <a:br>
              <a:rPr lang="vi-VN" sz="2400" dirty="0">
                <a:solidFill>
                  <a:schemeClr val="accent2">
                    <a:lumMod val="50000"/>
                  </a:schemeClr>
                </a:solidFill>
              </a:rPr>
            </a:br>
            <a:r>
              <a:rPr lang="vi-VN" sz="2400" dirty="0">
                <a:solidFill>
                  <a:schemeClr val="accent2">
                    <a:lumMod val="50000"/>
                  </a:schemeClr>
                </a:solidFill>
              </a:rPr>
              <a:t>    ⁃    Nội dung, cấu trúc và giao diện website thì còn hơi yếu, chưa ấn tượng và tối ưu.</a:t>
            </a:r>
            <a:br>
              <a:rPr lang="vi-VN" sz="2400" dirty="0">
                <a:solidFill>
                  <a:schemeClr val="accent2">
                    <a:lumMod val="50000"/>
                  </a:schemeClr>
                </a:solidFill>
              </a:rPr>
            </a:br>
            <a:r>
              <a:rPr lang="vi-VN" sz="2400" dirty="0">
                <a:solidFill>
                  <a:schemeClr val="accent2">
                    <a:lumMod val="50000"/>
                  </a:schemeClr>
                </a:solidFill>
              </a:rPr>
              <a:t>    ⁃    Sử dụng một cấu trúc lặp lại nhiều lần nên làm website trông hơi đơn điệu.</a:t>
            </a:r>
          </a:p>
          <a:p>
            <a:r>
              <a:rPr lang="vi-VN" sz="2400" dirty="0">
                <a:solidFill>
                  <a:schemeClr val="accent2">
                    <a:lumMod val="50000"/>
                  </a:schemeClr>
                </a:solidFill>
              </a:rPr>
              <a:t/>
            </a:r>
            <a:br>
              <a:rPr lang="vi-VN" sz="2400" dirty="0">
                <a:solidFill>
                  <a:schemeClr val="accent2">
                    <a:lumMod val="50000"/>
                  </a:schemeClr>
                </a:solidFill>
              </a:rPr>
            </a:br>
            <a:endParaRPr lang="en-US" sz="2400" dirty="0">
              <a:solidFill>
                <a:schemeClr val="accent2">
                  <a:lumMod val="50000"/>
                </a:schemeClr>
              </a:solidFill>
            </a:endParaRPr>
          </a:p>
        </p:txBody>
      </p:sp>
      <p:sp>
        <p:nvSpPr>
          <p:cNvPr id="4" name="Date Placeholder 3"/>
          <p:cNvSpPr>
            <a:spLocks noGrp="1"/>
          </p:cNvSpPr>
          <p:nvPr>
            <p:ph type="dt" sz="half" idx="10"/>
          </p:nvPr>
        </p:nvSpPr>
        <p:spPr/>
        <p:txBody>
          <a:bodyPr/>
          <a:lstStyle/>
          <a:p>
            <a:fld id="{F39268DF-B12D-485E-AE47-429F3FC88357}"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55</a:t>
            </a:fld>
            <a:endParaRPr lang="en-US"/>
          </a:p>
        </p:txBody>
      </p:sp>
    </p:spTree>
    <p:extLst>
      <p:ext uri="{BB962C8B-B14F-4D97-AF65-F5344CB8AC3E}">
        <p14:creationId xmlns:p14="http://schemas.microsoft.com/office/powerpoint/2010/main" val="23167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circle(in)">
                                      <p:cBhvr>
                                        <p:cTn id="12" dur="20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2421164" y="251279"/>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2605314" y="897610"/>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8.2.3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thủ</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765502" y="1519663"/>
            <a:ext cx="8251903" cy="830997"/>
          </a:xfrm>
          <a:prstGeom prst="rect">
            <a:avLst/>
          </a:prstGeom>
          <a:noFill/>
        </p:spPr>
        <p:txBody>
          <a:bodyPr wrap="square" rtlCol="0">
            <a:spAutoFit/>
          </a:bodyPr>
          <a:lstStyle/>
          <a:p>
            <a:r>
              <a:rPr lang="en-US" sz="2400" dirty="0">
                <a:solidFill>
                  <a:schemeClr val="accent2">
                    <a:lumMod val="50000"/>
                  </a:schemeClr>
                </a:solidFill>
              </a:rPr>
              <a:t>b. </a:t>
            </a:r>
            <a:r>
              <a:rPr lang="en-US" sz="2400" b="1" i="1" dirty="0">
                <a:solidFill>
                  <a:schemeClr val="accent2">
                    <a:lumMod val="50000"/>
                  </a:schemeClr>
                </a:solidFill>
              </a:rPr>
              <a:t>Café Trung </a:t>
            </a:r>
            <a:r>
              <a:rPr lang="en-US" sz="2400" b="1" i="1" dirty="0" err="1">
                <a:solidFill>
                  <a:schemeClr val="accent2">
                    <a:lumMod val="50000"/>
                  </a:schemeClr>
                </a:solidFill>
              </a:rPr>
              <a:t>Nguyên</a:t>
            </a:r>
            <a:endParaRPr lang="en-US" sz="2400" b="1" i="1" dirty="0">
              <a:solidFill>
                <a:schemeClr val="accent2">
                  <a:lumMod val="50000"/>
                </a:schemeClr>
              </a:solidFill>
            </a:endParaRPr>
          </a:p>
          <a:p>
            <a:endParaRPr lang="en-US" sz="2400" dirty="0"/>
          </a:p>
        </p:txBody>
      </p:sp>
      <p:pic>
        <p:nvPicPr>
          <p:cNvPr id="5122" name="Picture 2" descr="https://lh3.googleusercontent.com/KnqRMGg4axAJoWRnwmcCi6xgOoLSr_te_mnS_F4meHy-fe3xKdAksm6Oc3_5HnC4nSBQxnqeGLkNVjqbNQdgc_I3HFsIKB6sSDez3ynYMecRZfqqzprc9Z3z5prXO_yNmN5qKooWlobKFW6jZgxr_vA1uPJF1lSdSSMuMkz_S9cxnkS9CXht-DVSXEZZvk-WTkStHFDtr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399" y="2350660"/>
            <a:ext cx="7188475" cy="363104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7EA32AA1-4DA3-4D84-B7DC-E128369DFC87}"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56</a:t>
            </a:fld>
            <a:endParaRPr lang="en-US"/>
          </a:p>
        </p:txBody>
      </p:sp>
    </p:spTree>
    <p:extLst>
      <p:ext uri="{BB962C8B-B14F-4D97-AF65-F5344CB8AC3E}">
        <p14:creationId xmlns:p14="http://schemas.microsoft.com/office/powerpoint/2010/main" val="337397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barn(inVertical)">
                                      <p:cBhvr>
                                        <p:cTn id="2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5.googleusercontent.com/tEJaOFVFupzje3dKvoIrNy6c8C6P33Iu9fvrT0P9bCWSnIZLT2elcIW87SAvVGdMdwM7WxVhjEdLTxVGzZbchr12GAwLE_q09k51uxkerRIOgpZa6ThiPuvG2ZlU_lHUbov3Kdaop_tgRgX8BNI2GfW9Z_o3cDeA4MPerZiYrHdbUnVWbPuVLZ5_lvJREz-2Bm5dLjFl0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73062"/>
            <a:ext cx="5581650" cy="2247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86400" y="914400"/>
            <a:ext cx="6496050" cy="1938992"/>
          </a:xfrm>
          <a:prstGeom prst="rect">
            <a:avLst/>
          </a:prstGeom>
          <a:noFill/>
        </p:spPr>
        <p:txBody>
          <a:bodyPr wrap="square" rtlCol="0">
            <a:spAutoFit/>
          </a:bodyPr>
          <a:lstStyle/>
          <a:p>
            <a:r>
              <a:rPr lang="vi-VN" sz="2400" dirty="0"/>
              <a:t>Menu được thiết kế giản lược. Nhưng đáng tiếc người thiết kế lại dùng kiểu menu điện thoại hiển thị ngay cả trên màn hình lớn. Làm việc sử dụng website phiên bản máy trính bị mất quá nhiều thao tác. </a:t>
            </a:r>
            <a:endParaRPr lang="en-US" sz="2400" dirty="0"/>
          </a:p>
        </p:txBody>
      </p:sp>
      <p:pic>
        <p:nvPicPr>
          <p:cNvPr id="6150" name="Picture 6" descr="https://lh3.googleusercontent.com/wfMbDuisBr579KCt2k1frW4f16mAfeEiBStkQhRSfEblAlrCED17vFRgLTJuFtMWOptVtjXXkTNi9dPG_8-V3DfL8j98OiLD-2qlk6-VSAUMXwKJnHrA5S3dRJhKlD95nKTIMmznrd9JnzoCCGntQUKWQf22uMtdwhJZWXZY6Amu227Dc3XVq6FHyjcYG-1zGE20fUGfg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509030"/>
            <a:ext cx="5581650" cy="2819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4350" y="3162301"/>
            <a:ext cx="5429250" cy="4154984"/>
          </a:xfrm>
          <a:prstGeom prst="rect">
            <a:avLst/>
          </a:prstGeom>
          <a:noFill/>
        </p:spPr>
        <p:txBody>
          <a:bodyPr wrap="square" rtlCol="0">
            <a:spAutoFit/>
          </a:bodyPr>
          <a:lstStyle/>
          <a:p>
            <a:r>
              <a:rPr lang="vi-VN" sz="2400" dirty="0"/>
              <a:t>Cách thể hiện menu hoàn toàn không ăn nhập với tyle tổng thể của trang. Phong cách của cả website đang đi theo hướng nghệ thuật, hấp dẫn thì đập vào mắt khách hàng một menu dọc khô cứng kiểu “quê một cục”. Một menu có thiết kế mà như không. Nhìn chung là một menu không được đẹp lắm.</a:t>
            </a:r>
          </a:p>
          <a:p>
            <a:r>
              <a:rPr lang="vi-VN" sz="2400" dirty="0"/>
              <a:t/>
            </a:r>
            <a:br>
              <a:rPr lang="vi-VN" sz="2400" dirty="0"/>
            </a:br>
            <a:endParaRPr lang="en-US" sz="2400" dirty="0"/>
          </a:p>
        </p:txBody>
      </p:sp>
      <p:sp>
        <p:nvSpPr>
          <p:cNvPr id="2" name="Date Placeholder 1"/>
          <p:cNvSpPr>
            <a:spLocks noGrp="1"/>
          </p:cNvSpPr>
          <p:nvPr>
            <p:ph type="dt" sz="half" idx="10"/>
          </p:nvPr>
        </p:nvSpPr>
        <p:spPr/>
        <p:txBody>
          <a:bodyPr/>
          <a:lstStyle/>
          <a:p>
            <a:fld id="{2CF56C85-6E69-43C8-B653-A69E9E70B3E5}"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57</a:t>
            </a:fld>
            <a:endParaRPr lang="en-US"/>
          </a:p>
        </p:txBody>
      </p:sp>
    </p:spTree>
    <p:extLst>
      <p:ext uri="{BB962C8B-B14F-4D97-AF65-F5344CB8AC3E}">
        <p14:creationId xmlns:p14="http://schemas.microsoft.com/office/powerpoint/2010/main" val="266786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circle(in)">
                                      <p:cBhvr>
                                        <p:cTn id="15" dur="2000"/>
                                        <p:tgtEl>
                                          <p:spTgt spid="6150"/>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5.googleusercontent.com/e6hAjtkHFcMKTywJFWJN2D5zihrts_I0H4BPjUDFY1ZwaOiNQVMgyqGHyE05t-CDeRcgSaCO_yiO_Pz01jhXhQ4XfnfbcMvluBX-Y3-0K7CKmSa2DgJTIVmDQrxtMt-76Ha3AsdYsxGHlCg9hm7zPwMZ47u4oMjNqLAbJUIigxryY7HsPPsJGAMVlThisyHBMdZixLUN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788175"/>
            <a:ext cx="5581650" cy="3314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76950" y="876300"/>
            <a:ext cx="5791200" cy="6129050"/>
          </a:xfrm>
          <a:prstGeom prst="rect">
            <a:avLst/>
          </a:prstGeom>
          <a:noFill/>
        </p:spPr>
        <p:txBody>
          <a:bodyPr wrap="square" rtlCol="0">
            <a:spAutoFit/>
          </a:bodyPr>
          <a:lstStyle/>
          <a:p>
            <a:pPr>
              <a:lnSpc>
                <a:spcPct val="150000"/>
              </a:lnSpc>
            </a:pPr>
            <a:r>
              <a:rPr lang="vi-VN" sz="2400" b="1" dirty="0"/>
              <a:t>Khối danh sách các bài viết: </a:t>
            </a:r>
            <a:r>
              <a:rPr lang="vi-VN" sz="2400" dirty="0"/>
              <a:t>bao gồm “Thông điệp nhà sáng lập, tầm nhìn - sứ mệnh - giá trị cốt lõi, lịch sử phát triển” lại tiếp tục có thiết kế khá đơn giản. </a:t>
            </a:r>
          </a:p>
          <a:p>
            <a:pPr>
              <a:lnSpc>
                <a:spcPct val="150000"/>
              </a:lnSpc>
            </a:pPr>
            <a:r>
              <a:rPr lang="vi-VN" sz="2400" dirty="0"/>
              <a:t>Ngoài ra, đang trong một trang toàn tiếng Việt, tự dưng lại hiển thị nút “Load more” khá vô duyên. Sao không phải là “Xem thêm” hay “Xem tiếp, xem tất cả” mà lại là “Load more”.</a:t>
            </a:r>
          </a:p>
          <a:p>
            <a:pPr>
              <a:lnSpc>
                <a:spcPct val="150000"/>
              </a:lnSpc>
            </a:pPr>
            <a:r>
              <a:rPr lang="vi-VN" sz="2400" dirty="0"/>
              <a:t/>
            </a:r>
            <a:br>
              <a:rPr lang="vi-VN" sz="2400" dirty="0"/>
            </a:br>
            <a:endParaRPr lang="en-US" sz="2400" dirty="0"/>
          </a:p>
        </p:txBody>
      </p:sp>
      <p:sp>
        <p:nvSpPr>
          <p:cNvPr id="3" name="Date Placeholder 2"/>
          <p:cNvSpPr>
            <a:spLocks noGrp="1"/>
          </p:cNvSpPr>
          <p:nvPr>
            <p:ph type="dt" sz="half" idx="10"/>
          </p:nvPr>
        </p:nvSpPr>
        <p:spPr/>
        <p:txBody>
          <a:bodyPr/>
          <a:lstStyle/>
          <a:p>
            <a:fld id="{3D0D88F7-C9C6-4DEB-9D0F-044D2850D955}"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58</a:t>
            </a:fld>
            <a:endParaRPr lang="en-US"/>
          </a:p>
        </p:txBody>
      </p:sp>
    </p:spTree>
    <p:extLst>
      <p:ext uri="{BB962C8B-B14F-4D97-AF65-F5344CB8AC3E}">
        <p14:creationId xmlns:p14="http://schemas.microsoft.com/office/powerpoint/2010/main" val="5646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arn(inVertical)">
                                      <p:cBhvr>
                                        <p:cTn id="7" dur="500"/>
                                        <p:tgtEl>
                                          <p:spTgt spid="717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2421164" y="251279"/>
            <a:ext cx="9010650" cy="646331"/>
          </a:xfrm>
          <a:prstGeom prst="rect">
            <a:avLst/>
          </a:prstGeom>
          <a:noFill/>
        </p:spPr>
        <p:txBody>
          <a:bodyPr wrap="square" rtlCol="0">
            <a:spAutoFit/>
          </a:bodyPr>
          <a:lstStyle/>
          <a:p>
            <a:r>
              <a:rPr lang="en-US" sz="3600" dirty="0">
                <a:solidFill>
                  <a:schemeClr val="accent2">
                    <a:lumMod val="50000"/>
                  </a:schemeClr>
                </a:solidFill>
                <a:latin typeface="Arial" panose="020B0604020202020204" pitchFamily="34" charset="0"/>
                <a:cs typeface="Arial" panose="020B0604020202020204" pitchFamily="34" charset="0"/>
              </a:rPr>
              <a:t>8.2 </a:t>
            </a:r>
            <a:r>
              <a:rPr lang="en-US" sz="3600" dirty="0" err="1">
                <a:solidFill>
                  <a:schemeClr val="accent2">
                    <a:lumMod val="50000"/>
                  </a:schemeClr>
                </a:solidFill>
                <a:latin typeface="Arial" panose="020B0604020202020204" pitchFamily="34" charset="0"/>
                <a:cs typeface="Arial" panose="020B0604020202020204" pitchFamily="34" charset="0"/>
              </a:rPr>
              <a:t>Khảo</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sát</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và</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phân</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tích</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người</a:t>
            </a:r>
            <a:r>
              <a:rPr lang="en-US" sz="3600" dirty="0">
                <a:solidFill>
                  <a:schemeClr val="accent2">
                    <a:lumMod val="50000"/>
                  </a:schemeClr>
                </a:solidFill>
                <a:latin typeface="Arial" panose="020B0604020202020204" pitchFamily="34" charset="0"/>
                <a:cs typeface="Arial" panose="020B0604020202020204" pitchFamily="34" charset="0"/>
              </a:rPr>
              <a:t> </a:t>
            </a:r>
            <a:r>
              <a:rPr lang="en-US" sz="3600" dirty="0" err="1">
                <a:solidFill>
                  <a:schemeClr val="accent2">
                    <a:lumMod val="50000"/>
                  </a:schemeClr>
                </a:solidFill>
                <a:latin typeface="Arial" panose="020B0604020202020204" pitchFamily="34" charset="0"/>
                <a:cs typeface="Arial" panose="020B0604020202020204" pitchFamily="34" charset="0"/>
              </a:rPr>
              <a:t>dùng</a:t>
            </a:r>
            <a:endParaRPr lang="en-US" sz="3600" dirty="0">
              <a:solidFill>
                <a:schemeClr val="accent2">
                  <a:lumMod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2605314" y="897610"/>
            <a:ext cx="79756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8.2.3 </a:t>
            </a:r>
            <a:r>
              <a:rPr lang="en-US" sz="2400" dirty="0" err="1">
                <a:solidFill>
                  <a:schemeClr val="accent2">
                    <a:lumMod val="50000"/>
                  </a:schemeClr>
                </a:solidFill>
                <a:latin typeface="Arial" panose="020B0604020202020204" pitchFamily="34" charset="0"/>
                <a:cs typeface="Arial" panose="020B0604020202020204" pitchFamily="34" charset="0"/>
              </a:rPr>
              <a:t>Khảo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thủ</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2765502" y="1519663"/>
            <a:ext cx="8251903" cy="830997"/>
          </a:xfrm>
          <a:prstGeom prst="rect">
            <a:avLst/>
          </a:prstGeom>
          <a:noFill/>
        </p:spPr>
        <p:txBody>
          <a:bodyPr wrap="square" rtlCol="0">
            <a:spAutoFit/>
          </a:bodyPr>
          <a:lstStyle/>
          <a:p>
            <a:r>
              <a:rPr lang="en-US" sz="2400" dirty="0">
                <a:solidFill>
                  <a:schemeClr val="accent2">
                    <a:lumMod val="50000"/>
                  </a:schemeClr>
                </a:solidFill>
              </a:rPr>
              <a:t>c. </a:t>
            </a:r>
            <a:r>
              <a:rPr lang="en-US" sz="2400" b="1" i="1" dirty="0">
                <a:solidFill>
                  <a:schemeClr val="accent2">
                    <a:lumMod val="50000"/>
                  </a:schemeClr>
                </a:solidFill>
              </a:rPr>
              <a:t>Starbucks </a:t>
            </a:r>
            <a:r>
              <a:rPr lang="en-US" sz="2400" b="1" i="1" dirty="0" err="1">
                <a:solidFill>
                  <a:schemeClr val="accent2">
                    <a:lumMod val="50000"/>
                  </a:schemeClr>
                </a:solidFill>
              </a:rPr>
              <a:t>Việt</a:t>
            </a:r>
            <a:r>
              <a:rPr lang="en-US" sz="2400" b="1" i="1" dirty="0">
                <a:solidFill>
                  <a:schemeClr val="accent2">
                    <a:lumMod val="50000"/>
                  </a:schemeClr>
                </a:solidFill>
              </a:rPr>
              <a:t> Nam</a:t>
            </a:r>
          </a:p>
          <a:p>
            <a:endParaRPr lang="en-US" sz="2400" dirty="0"/>
          </a:p>
        </p:txBody>
      </p:sp>
      <p:pic>
        <p:nvPicPr>
          <p:cNvPr id="8194" name="Picture 2" descr="https://lh5.googleusercontent.com/I82WKbaKk7VAbcjL9sijqaXugBjYvWusis5_2Y6Oi0w1TSowQYFf4_hpGZp1dGzGWjyXajmr0qP9DiyITPWX4pUVSXY3lHDpHtMLkRGyqfM_zFqPw_Xedaj7MlhICQk3OkF-9MJXza_mbEd8ladtp0aUz8qpqfD9NFT76CSqXVGWG4JOBnJGnFMr8DbB9BfdMcqJyS0Sp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234" y="2350660"/>
            <a:ext cx="8639580" cy="396595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1201373C-42D2-4A25-8659-3A5A467DE5AA}"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59</a:t>
            </a:fld>
            <a:endParaRPr lang="en-US"/>
          </a:p>
        </p:txBody>
      </p:sp>
    </p:spTree>
    <p:extLst>
      <p:ext uri="{BB962C8B-B14F-4D97-AF65-F5344CB8AC3E}">
        <p14:creationId xmlns:p14="http://schemas.microsoft.com/office/powerpoint/2010/main" val="277731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circle(in)">
                                      <p:cBhvr>
                                        <p:cTn id="22"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8" name="TextBox 7"/>
          <p:cNvSpPr txBox="1"/>
          <p:nvPr/>
        </p:nvSpPr>
        <p:spPr>
          <a:xfrm>
            <a:off x="306532" y="964623"/>
            <a:ext cx="9504218" cy="646331"/>
          </a:xfrm>
          <a:prstGeom prst="rect">
            <a:avLst/>
          </a:prstGeom>
          <a:noFill/>
        </p:spPr>
        <p:txBody>
          <a:bodyPr wrap="square" rtlCol="0" anchor="ctr">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2. ĐỀ TÀI LIÊN QUAN</a:t>
            </a:r>
          </a:p>
        </p:txBody>
      </p:sp>
      <p:sp>
        <p:nvSpPr>
          <p:cNvPr id="9" name="TextBox 8"/>
          <p:cNvSpPr txBox="1"/>
          <p:nvPr/>
        </p:nvSpPr>
        <p:spPr>
          <a:xfrm>
            <a:off x="500495" y="1789408"/>
            <a:ext cx="7919605" cy="2862322"/>
          </a:xfrm>
          <a:prstGeom prst="rect">
            <a:avLst/>
          </a:prstGeom>
          <a:noFill/>
        </p:spPr>
        <p:txBody>
          <a:bodyPr wrap="square" rtlCol="0" anchor="ctr">
            <a:spAutoFit/>
          </a:bodyPr>
          <a:lstStyle/>
          <a:p>
            <a:pPr>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2.1</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Đề</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tài</a:t>
            </a:r>
            <a:r>
              <a:rPr lang="en-US" sz="2400" b="1" dirty="0">
                <a:solidFill>
                  <a:schemeClr val="accent2">
                    <a:lumMod val="50000"/>
                  </a:schemeClr>
                </a:solidFill>
                <a:latin typeface="Arial" panose="020B0604020202020204" pitchFamily="34" charset="0"/>
                <a:cs typeface="Arial" panose="020B0604020202020204" pitchFamily="34" charset="0"/>
              </a:rPr>
              <a:t> 2</a:t>
            </a: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Tên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dung </a:t>
            </a:r>
            <a:r>
              <a:rPr lang="en-US" sz="2400" dirty="0" err="1">
                <a:solidFill>
                  <a:schemeClr val="accent2">
                    <a:lumMod val="50000"/>
                  </a:schemeClr>
                </a:solidFill>
                <a:latin typeface="Arial" panose="020B0604020202020204" pitchFamily="34" charset="0"/>
                <a:cs typeface="Arial" panose="020B0604020202020204" pitchFamily="34" charset="0"/>
              </a:rPr>
              <a:t>cho</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cửa</a:t>
            </a:r>
            <a:r>
              <a:rPr lang="en-US" sz="2400" dirty="0">
                <a:solidFill>
                  <a:schemeClr val="accent2">
                    <a:lumMod val="50000"/>
                  </a:schemeClr>
                </a:solidFill>
                <a:latin typeface="Arial" panose="020B0604020202020204" pitchFamily="34" charset="0"/>
                <a:cs typeface="Arial" panose="020B0604020202020204" pitchFamily="34" charset="0"/>
              </a:rPr>
              <a:t> hang </a:t>
            </a:r>
            <a:r>
              <a:rPr lang="en-US" sz="2400" dirty="0" err="1">
                <a:solidFill>
                  <a:schemeClr val="accent2">
                    <a:lumMod val="50000"/>
                  </a:schemeClr>
                </a:solidFill>
                <a:latin typeface="Arial" panose="020B0604020202020204" pitchFamily="34" charset="0"/>
                <a:cs typeface="Arial" panose="020B0604020202020204" pitchFamily="34" charset="0"/>
              </a:rPr>
              <a:t>bán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kính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mắt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Tidoki</a:t>
            </a:r>
            <a:r>
              <a:rPr lang="en-US" sz="2400" dirty="0">
                <a:solidFill>
                  <a:schemeClr val="accent2">
                    <a:lumMod val="50000"/>
                  </a:schemeClr>
                </a:solidFill>
                <a:latin typeface="Arial" panose="020B0604020202020204" pitchFamily="34" charset="0"/>
                <a:cs typeface="Arial" panose="020B0604020202020204" pitchFamily="34" charset="0"/>
              </a:rPr>
              <a:t> </a:t>
            </a: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Sinh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thực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Nguyễn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Hoàng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Linh</a:t>
            </a:r>
            <a:endParaRPr lang="en-US" sz="2400" dirty="0">
              <a:solidFill>
                <a:schemeClr val="accent2">
                  <a:lumMod val="50000"/>
                </a:schemeClr>
              </a:solidFill>
              <a:latin typeface="Arial" panose="020B0604020202020204" pitchFamily="34" charset="0"/>
              <a:cs typeface="Arial" panose="020B0604020202020204" pitchFamily="34" charset="0"/>
            </a:endParaRPr>
          </a:p>
          <a:p>
            <a:pPr marL="342900" indent="-342900">
              <a:lnSpc>
                <a:spcPct val="150000"/>
              </a:lnSpc>
              <a:buFontTx/>
              <a:buChar char="-"/>
            </a:pPr>
            <a:r>
              <a:rPr lang="en-US" sz="2400" dirty="0" err="1">
                <a:solidFill>
                  <a:schemeClr val="accent2">
                    <a:lumMod val="50000"/>
                  </a:schemeClr>
                </a:solidFill>
                <a:latin typeface="Arial" panose="020B0604020202020204" pitchFamily="34" charset="0"/>
                <a:cs typeface="Arial" panose="020B0604020202020204" pitchFamily="34" charset="0"/>
              </a:rPr>
              <a:t>Giảng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hướng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dẫn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Trần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Duy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Hùng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10" name="TextBox 9"/>
          <p:cNvSpPr txBox="1"/>
          <p:nvPr/>
        </p:nvSpPr>
        <p:spPr>
          <a:xfrm>
            <a:off x="521277" y="4599351"/>
            <a:ext cx="9289473" cy="461665"/>
          </a:xfrm>
          <a:prstGeom prst="rect">
            <a:avLst/>
          </a:prstGeom>
          <a:noFill/>
        </p:spPr>
        <p:txBody>
          <a:bodyPr wrap="square" rtlCol="0" anchor="ctr">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điểm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đạt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được</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11" name="TextBox 10"/>
          <p:cNvSpPr txBox="1"/>
          <p:nvPr/>
        </p:nvSpPr>
        <p:spPr>
          <a:xfrm>
            <a:off x="521277" y="5126809"/>
            <a:ext cx="9289473" cy="461665"/>
          </a:xfrm>
          <a:prstGeom prst="rect">
            <a:avLst/>
          </a:prstGeom>
          <a:noFill/>
        </p:spPr>
        <p:txBody>
          <a:bodyPr wrap="square" rtlCol="0" anchor="ctr">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điểm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chế</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242C1CCC-535D-41CE-AA6E-461E4B4A4557}"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6</a:t>
            </a:fld>
            <a:endParaRPr lang="en-US"/>
          </a:p>
        </p:txBody>
      </p:sp>
    </p:spTree>
    <p:extLst>
      <p:ext uri="{BB962C8B-B14F-4D97-AF65-F5344CB8AC3E}">
        <p14:creationId xmlns:p14="http://schemas.microsoft.com/office/powerpoint/2010/main" val="9542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80">
                                          <p:stCondLst>
                                            <p:cond delay="0"/>
                                          </p:stCondLst>
                                        </p:cTn>
                                        <p:tgtEl>
                                          <p:spTgt spid="8">
                                            <p:txEl>
                                              <p:pRg st="0" end="0"/>
                                            </p:txEl>
                                          </p:spTgt>
                                        </p:tgtEl>
                                      </p:cBhvr>
                                    </p:animEffect>
                                    <p:anim calcmode="lin" valueType="num">
                                      <p:cBhvr>
                                        <p:cTn id="22"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xEl>
                                              <p:pRg st="0" end="0"/>
                                            </p:txEl>
                                          </p:spTgt>
                                        </p:tgtEl>
                                      </p:cBhvr>
                                      <p:to x="100000" y="60000"/>
                                    </p:animScale>
                                    <p:animScale>
                                      <p:cBhvr>
                                        <p:cTn id="28" dur="166" decel="50000">
                                          <p:stCondLst>
                                            <p:cond delay="676"/>
                                          </p:stCondLst>
                                        </p:cTn>
                                        <p:tgtEl>
                                          <p:spTgt spid="8">
                                            <p:txEl>
                                              <p:pRg st="0" end="0"/>
                                            </p:txEl>
                                          </p:spTgt>
                                        </p:tgtEl>
                                      </p:cBhvr>
                                      <p:to x="100000" y="100000"/>
                                    </p:animScale>
                                    <p:animScale>
                                      <p:cBhvr>
                                        <p:cTn id="29" dur="26">
                                          <p:stCondLst>
                                            <p:cond delay="1312"/>
                                          </p:stCondLst>
                                        </p:cTn>
                                        <p:tgtEl>
                                          <p:spTgt spid="8">
                                            <p:txEl>
                                              <p:pRg st="0" end="0"/>
                                            </p:txEl>
                                          </p:spTgt>
                                        </p:tgtEl>
                                      </p:cBhvr>
                                      <p:to x="100000" y="80000"/>
                                    </p:animScale>
                                    <p:animScale>
                                      <p:cBhvr>
                                        <p:cTn id="30" dur="166" decel="50000">
                                          <p:stCondLst>
                                            <p:cond delay="1338"/>
                                          </p:stCondLst>
                                        </p:cTn>
                                        <p:tgtEl>
                                          <p:spTgt spid="8">
                                            <p:txEl>
                                              <p:pRg st="0" end="0"/>
                                            </p:txEl>
                                          </p:spTgt>
                                        </p:tgtEl>
                                      </p:cBhvr>
                                      <p:to x="100000" y="100000"/>
                                    </p:animScale>
                                    <p:animScale>
                                      <p:cBhvr>
                                        <p:cTn id="31" dur="26">
                                          <p:stCondLst>
                                            <p:cond delay="1642"/>
                                          </p:stCondLst>
                                        </p:cTn>
                                        <p:tgtEl>
                                          <p:spTgt spid="8">
                                            <p:txEl>
                                              <p:pRg st="0" end="0"/>
                                            </p:txEl>
                                          </p:spTgt>
                                        </p:tgtEl>
                                      </p:cBhvr>
                                      <p:to x="100000" y="90000"/>
                                    </p:animScale>
                                    <p:animScale>
                                      <p:cBhvr>
                                        <p:cTn id="32" dur="166" decel="50000">
                                          <p:stCondLst>
                                            <p:cond delay="1668"/>
                                          </p:stCondLst>
                                        </p:cTn>
                                        <p:tgtEl>
                                          <p:spTgt spid="8">
                                            <p:txEl>
                                              <p:pRg st="0" end="0"/>
                                            </p:txEl>
                                          </p:spTgt>
                                        </p:tgtEl>
                                      </p:cBhvr>
                                      <p:to x="100000" y="100000"/>
                                    </p:animScale>
                                    <p:animScale>
                                      <p:cBhvr>
                                        <p:cTn id="33" dur="26">
                                          <p:stCondLst>
                                            <p:cond delay="1808"/>
                                          </p:stCondLst>
                                        </p:cTn>
                                        <p:tgtEl>
                                          <p:spTgt spid="8">
                                            <p:txEl>
                                              <p:pRg st="0" end="0"/>
                                            </p:txEl>
                                          </p:spTgt>
                                        </p:tgtEl>
                                      </p:cBhvr>
                                      <p:to x="100000" y="95000"/>
                                    </p:animScale>
                                    <p:animScale>
                                      <p:cBhvr>
                                        <p:cTn id="34" dur="166" decel="50000">
                                          <p:stCondLst>
                                            <p:cond delay="1834"/>
                                          </p:stCondLst>
                                        </p:cTn>
                                        <p:tgtEl>
                                          <p:spTgt spid="8">
                                            <p:txEl>
                                              <p:pRg st="0" end="0"/>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down)">
                                      <p:cBhvr>
                                        <p:cTn id="39" dur="500"/>
                                        <p:tgtEl>
                                          <p:spTgt spid="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circle(in)">
                                      <p:cBhvr>
                                        <p:cTn id="44" dur="2000"/>
                                        <p:tgtEl>
                                          <p:spTgt spid="9">
                                            <p:txEl>
                                              <p:pRg st="1" end="1"/>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circle(in)">
                                      <p:cBhvr>
                                        <p:cTn id="47" dur="2000"/>
                                        <p:tgtEl>
                                          <p:spTgt spid="9">
                                            <p:txEl>
                                              <p:pRg st="2" end="2"/>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9">
                                            <p:txEl>
                                              <p:pRg st="3" end="3"/>
                                            </p:txEl>
                                          </p:spTgt>
                                        </p:tgtEl>
                                        <p:attrNameLst>
                                          <p:attrName>style.visibility</p:attrName>
                                        </p:attrNameLst>
                                      </p:cBhvr>
                                      <p:to>
                                        <p:strVal val="visible"/>
                                      </p:to>
                                    </p:set>
                                    <p:animEffect transition="in" filter="circle(in)">
                                      <p:cBhvr>
                                        <p:cTn id="50" dur="2000"/>
                                        <p:tgtEl>
                                          <p:spTgt spid="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Effect transition="in" filter="barn(inVertical)">
                                      <p:cBhvr>
                                        <p:cTn id="55" dur="500"/>
                                        <p:tgtEl>
                                          <p:spTgt spid="10">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1">
                                            <p:txEl>
                                              <p:pRg st="0" end="0"/>
                                            </p:txEl>
                                          </p:spTgt>
                                        </p:tgtEl>
                                        <p:attrNameLst>
                                          <p:attrName>style.visibility</p:attrName>
                                        </p:attrNameLst>
                                      </p:cBhvr>
                                      <p:to>
                                        <p:strVal val="visible"/>
                                      </p:to>
                                    </p:set>
                                    <p:animEffect transition="in" filter="barn(inVertical)">
                                      <p:cBhvr>
                                        <p:cTn id="6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h3.googleusercontent.com/tRox8KPVZuHYS5Ep5Bs8SXmr-hDlfEOWnUpGAhcc8NCIfkD6_8n3fOmvi8OTGiuhgdBKbE1PzVpt1qG_y6XhDFN70uff_puqC799VU-IImZAQZt47sfNSDpyKhoKZUn_QKyalUPriQAltkcj0IIddqPNYWNnjs3M50cpWk98GvzEKbTMR4aSBGadF-_GoENRaE9q4Qff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50937"/>
            <a:ext cx="5581650" cy="44291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38900" y="484187"/>
            <a:ext cx="5753100" cy="6924973"/>
          </a:xfrm>
          <a:prstGeom prst="rect">
            <a:avLst/>
          </a:prstGeom>
          <a:noFill/>
        </p:spPr>
        <p:txBody>
          <a:bodyPr wrap="square" rtlCol="0">
            <a:spAutoFit/>
          </a:bodyPr>
          <a:lstStyle/>
          <a:p>
            <a:pPr fontAlgn="base">
              <a:lnSpc>
                <a:spcPct val="150000"/>
              </a:lnSpc>
            </a:pPr>
            <a:r>
              <a:rPr lang="en-US" sz="2400" dirty="0"/>
              <a:t>- </a:t>
            </a:r>
            <a:r>
              <a:rPr lang="vi-VN" sz="2400" dirty="0"/>
              <a:t>Bên dưới khối Slide, họ bố trí một khối thông tin về đồ uống và cơ hội làm việc. Cách bố trí thừa khá nhiều không gian.</a:t>
            </a:r>
          </a:p>
          <a:p>
            <a:pPr>
              <a:lnSpc>
                <a:spcPct val="150000"/>
              </a:lnSpc>
            </a:pPr>
            <a:r>
              <a:rPr lang="en-US" sz="2400" dirty="0"/>
              <a:t>- </a:t>
            </a:r>
            <a:r>
              <a:rPr lang="vi-VN" sz="2400" dirty="0"/>
              <a:t>Họ có thể cải thiện bằng cách cho một vài thông tin hữu ích với người dùng: các đồ uống, món ăn đặc biệt của Starkbucks, các chương trình hoạt động, một số hình ảnh quá cà phê của Starkbucks tại Việt Nam, chương trình quà tặng cho khách hàng,…</a:t>
            </a:r>
          </a:p>
          <a:p>
            <a:pPr>
              <a:lnSpc>
                <a:spcPct val="150000"/>
              </a:lnSpc>
            </a:pPr>
            <a:r>
              <a:rPr lang="vi-VN" sz="2400" dirty="0"/>
              <a:t>Footer website</a:t>
            </a:r>
          </a:p>
          <a:p>
            <a:r>
              <a:rPr lang="vi-VN" sz="2400" dirty="0"/>
              <a:t/>
            </a:r>
            <a:br>
              <a:rPr lang="vi-VN" sz="2400" dirty="0"/>
            </a:br>
            <a:endParaRPr lang="en-US" sz="2400" dirty="0"/>
          </a:p>
        </p:txBody>
      </p:sp>
      <p:sp>
        <p:nvSpPr>
          <p:cNvPr id="3" name="Date Placeholder 2"/>
          <p:cNvSpPr>
            <a:spLocks noGrp="1"/>
          </p:cNvSpPr>
          <p:nvPr>
            <p:ph type="dt" sz="half" idx="10"/>
          </p:nvPr>
        </p:nvSpPr>
        <p:spPr/>
        <p:txBody>
          <a:bodyPr/>
          <a:lstStyle/>
          <a:p>
            <a:fld id="{72338AAB-7C85-4942-AC0D-488042FB7246}"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60</a:t>
            </a:fld>
            <a:endParaRPr lang="en-US"/>
          </a:p>
        </p:txBody>
      </p:sp>
    </p:spTree>
    <p:extLst>
      <p:ext uri="{BB962C8B-B14F-4D97-AF65-F5344CB8AC3E}">
        <p14:creationId xmlns:p14="http://schemas.microsoft.com/office/powerpoint/2010/main" val="307938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lh4.googleusercontent.com/zkbbxdmjMSZ9wPnJlmLwQYwZtQ3zm8QBqFK7bJ4oWir3wzgpbVw9ED2vV8_dIbu_XbIwU1yuWb9uEBD9BjdrYM-gG7CoF-FspDmrm09OCRFUXlFBWTFRpS6lPycdFo82sqJeUIXOHGdbnNnA1qJxALkewqRMMa-KDOsVJB9vGd89WSFyZpIhMtHrkqYxlKd67ykSpff30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19112"/>
            <a:ext cx="9639300" cy="30760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5.googleusercontent.com/MwVkXyZDlzcYow3JBtMASYIuHWdKcXca07TuyUTGg-DaqKiObCJbtzs2jipJIBiKlQZY6ppQbmbmLX_Mk6fDmZv_3UU8--KE3X9YViDalLF4Ivtr4dJdU-6mfLoWJb2gcWwcM80vskFJIrvH617lhC1E9h72rkV6eaLTD0Trc3sXqEzFVViIlhdT5gJZODFEKpfXFsw34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989387"/>
            <a:ext cx="9639300" cy="24509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C9CF4E8B-9EFE-44C9-A3CA-22409C15BB3D}" type="datetime1">
              <a:rPr lang="en-US" smtClean="0"/>
              <a:t>11/13/2022</a:t>
            </a:fld>
            <a:endParaRPr lang="en-US"/>
          </a:p>
        </p:txBody>
      </p:sp>
      <p:sp>
        <p:nvSpPr>
          <p:cNvPr id="3" name="Slide Number Placeholder 2"/>
          <p:cNvSpPr>
            <a:spLocks noGrp="1"/>
          </p:cNvSpPr>
          <p:nvPr>
            <p:ph type="sldNum" sz="quarter" idx="12"/>
          </p:nvPr>
        </p:nvSpPr>
        <p:spPr/>
        <p:txBody>
          <a:bodyPr/>
          <a:lstStyle/>
          <a:p>
            <a:fld id="{D3E84DE6-2B36-4B05-AF02-70DDF817A2AE}" type="slidenum">
              <a:rPr lang="en-US" smtClean="0"/>
              <a:t>61</a:t>
            </a:fld>
            <a:endParaRPr lang="en-US"/>
          </a:p>
        </p:txBody>
      </p:sp>
    </p:spTree>
    <p:extLst>
      <p:ext uri="{BB962C8B-B14F-4D97-AF65-F5344CB8AC3E}">
        <p14:creationId xmlns:p14="http://schemas.microsoft.com/office/powerpoint/2010/main" val="17526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circle(in)">
                                      <p:cBhvr>
                                        <p:cTn id="7" dur="2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down)">
                                      <p:cBhvr>
                                        <p:cTn id="12"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02995" y="628105"/>
            <a:ext cx="9563100" cy="707886"/>
          </a:xfrm>
          <a:prstGeom prst="rect">
            <a:avLst/>
          </a:prstGeom>
        </p:spPr>
        <p:txBody>
          <a:bodyPr wrap="square">
            <a:spAutoFit/>
          </a:bodyPr>
          <a:lstStyle/>
          <a:p>
            <a:pPr algn="ctr"/>
            <a:r>
              <a:rPr lang="en-US" sz="4000" b="1" dirty="0">
                <a:solidFill>
                  <a:srgbClr val="733D25"/>
                </a:solidFill>
                <a:latin typeface="Arial" panose="020B0604020202020204" pitchFamily="34" charset="0"/>
                <a:cs typeface="Arial" panose="020B0604020202020204" pitchFamily="34" charset="0"/>
              </a:rPr>
              <a:t>9. XÂY DỰNG CẤU TRÚC CƠ BẢN</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7" name="TextBox 6"/>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9.1 </a:t>
            </a:r>
            <a:r>
              <a:rPr lang="en-US" sz="2400" b="1" dirty="0" err="1">
                <a:solidFill>
                  <a:schemeClr val="accent2">
                    <a:lumMod val="50000"/>
                  </a:schemeClr>
                </a:solidFill>
                <a:latin typeface="Arial" panose="020B0604020202020204" pitchFamily="34" charset="0"/>
                <a:cs typeface="Arial" panose="020B0604020202020204" pitchFamily="34" charset="0"/>
              </a:rPr>
              <a:t>Kiến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trúc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bản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của</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hệ</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thống</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609599" y="1761568"/>
            <a:ext cx="6324601"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9.1.1 </a:t>
            </a:r>
            <a:r>
              <a:rPr lang="en-US" sz="2400" dirty="0" err="1">
                <a:solidFill>
                  <a:schemeClr val="accent2">
                    <a:lumMod val="50000"/>
                  </a:schemeClr>
                </a:solidFill>
                <a:latin typeface="Arial" panose="020B0604020202020204" pitchFamily="34" charset="0"/>
                <a:cs typeface="Arial" panose="020B0604020202020204" pitchFamily="34" charset="0"/>
              </a:rPr>
              <a:t>Sơ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đồ</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User</a:t>
            </a:r>
          </a:p>
        </p:txBody>
      </p:sp>
      <p:graphicFrame>
        <p:nvGraphicFramePr>
          <p:cNvPr id="10" name="Diagram 9"/>
          <p:cNvGraphicFramePr/>
          <p:nvPr>
            <p:extLst>
              <p:ext uri="{D42A27DB-BD31-4B8C-83A1-F6EECF244321}">
                <p14:modId xmlns:p14="http://schemas.microsoft.com/office/powerpoint/2010/main" val="1455920300"/>
              </p:ext>
            </p:extLst>
          </p:nvPr>
        </p:nvGraphicFramePr>
        <p:xfrm>
          <a:off x="1155245" y="648385"/>
          <a:ext cx="946513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592579" y="4202423"/>
            <a:ext cx="1179320" cy="572650"/>
            <a:chOff x="7710688" y="4005453"/>
            <a:chExt cx="1179320" cy="572650"/>
          </a:xfrm>
          <a:solidFill>
            <a:schemeClr val="accent2"/>
          </a:solidFill>
        </p:grpSpPr>
        <p:sp>
          <p:nvSpPr>
            <p:cNvPr id="14" name="Rectangle 13"/>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Caffee</a:t>
              </a:r>
              <a:endParaRPr lang="en-US" sz="1900" kern="1200" dirty="0"/>
            </a:p>
          </p:txBody>
        </p:sp>
      </p:grpSp>
      <p:grpSp>
        <p:nvGrpSpPr>
          <p:cNvPr id="19" name="Group 18"/>
          <p:cNvGrpSpPr/>
          <p:nvPr/>
        </p:nvGrpSpPr>
        <p:grpSpPr>
          <a:xfrm>
            <a:off x="2592579" y="4812023"/>
            <a:ext cx="1179320" cy="572650"/>
            <a:chOff x="7710688" y="4005453"/>
            <a:chExt cx="1179320" cy="572650"/>
          </a:xfrm>
          <a:solidFill>
            <a:schemeClr val="accent2"/>
          </a:solidFill>
        </p:grpSpPr>
        <p:sp>
          <p:nvSpPr>
            <p:cNvPr id="20" name="Rectangle 19"/>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TextBox 20"/>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Bánh</a:t>
              </a:r>
              <a:endParaRPr lang="en-US" sz="1900" kern="1200" dirty="0"/>
            </a:p>
          </p:txBody>
        </p:sp>
      </p:grpSp>
      <p:grpSp>
        <p:nvGrpSpPr>
          <p:cNvPr id="23" name="Group 22"/>
          <p:cNvGrpSpPr/>
          <p:nvPr/>
        </p:nvGrpSpPr>
        <p:grpSpPr>
          <a:xfrm>
            <a:off x="3919274" y="4194796"/>
            <a:ext cx="1179320" cy="572650"/>
            <a:chOff x="7710688" y="4005453"/>
            <a:chExt cx="1179320" cy="572650"/>
          </a:xfrm>
          <a:solidFill>
            <a:schemeClr val="accent2"/>
          </a:solidFill>
        </p:grpSpPr>
        <p:sp>
          <p:nvSpPr>
            <p:cNvPr id="24" name="Rectangle 23"/>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TextBox 24"/>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Sự</a:t>
              </a:r>
              <a:r>
                <a:rPr lang="en-US" sz="1900" kern="1200" dirty="0"/>
                <a:t> </a:t>
              </a:r>
              <a:r>
                <a:rPr lang="en-US" sz="1900" dirty="0" err="1"/>
                <a:t>kiện</a:t>
              </a:r>
              <a:r>
                <a:rPr lang="en-US" sz="1900" dirty="0"/>
                <a:t>/ tin </a:t>
              </a:r>
              <a:r>
                <a:rPr lang="en-US" sz="1900" dirty="0" err="1"/>
                <a:t>tức</a:t>
              </a:r>
              <a:endParaRPr lang="en-US" sz="1900" kern="1200" dirty="0"/>
            </a:p>
          </p:txBody>
        </p:sp>
      </p:grpSp>
      <p:grpSp>
        <p:nvGrpSpPr>
          <p:cNvPr id="26" name="Group 25"/>
          <p:cNvGrpSpPr/>
          <p:nvPr/>
        </p:nvGrpSpPr>
        <p:grpSpPr>
          <a:xfrm>
            <a:off x="3919274" y="4812023"/>
            <a:ext cx="1179320" cy="572650"/>
            <a:chOff x="7710688" y="4005453"/>
            <a:chExt cx="1179320" cy="572650"/>
          </a:xfrm>
          <a:solidFill>
            <a:schemeClr val="accent2"/>
          </a:solidFill>
        </p:grpSpPr>
        <p:sp>
          <p:nvSpPr>
            <p:cNvPr id="27" name="Rectangle 26"/>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TextBox 27"/>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Kiến</a:t>
              </a:r>
              <a:r>
                <a:rPr lang="en-US" sz="1900" kern="1200" dirty="0"/>
                <a:t> </a:t>
              </a:r>
              <a:r>
                <a:rPr lang="en-US" sz="1900" kern="1200" dirty="0" err="1"/>
                <a:t>thức</a:t>
              </a:r>
              <a:endParaRPr lang="en-US" sz="1900" kern="1200" dirty="0"/>
            </a:p>
          </p:txBody>
        </p:sp>
      </p:grpSp>
      <p:grpSp>
        <p:nvGrpSpPr>
          <p:cNvPr id="29" name="Group 28"/>
          <p:cNvGrpSpPr/>
          <p:nvPr/>
        </p:nvGrpSpPr>
        <p:grpSpPr>
          <a:xfrm>
            <a:off x="8083094" y="4119873"/>
            <a:ext cx="1179320" cy="572650"/>
            <a:chOff x="7710688" y="4005453"/>
            <a:chExt cx="1179320" cy="572650"/>
          </a:xfrm>
          <a:solidFill>
            <a:schemeClr val="accent2"/>
          </a:solidFill>
        </p:grpSpPr>
        <p:sp>
          <p:nvSpPr>
            <p:cNvPr id="30" name="Rectangle 29"/>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dirty="0"/>
                <a:t>Đăng </a:t>
              </a:r>
              <a:r>
                <a:rPr lang="en-US" sz="1900" dirty="0" err="1"/>
                <a:t>Xuất</a:t>
              </a:r>
              <a:endParaRPr lang="en-US" sz="1900" kern="1200" dirty="0"/>
            </a:p>
          </p:txBody>
        </p:sp>
      </p:grpSp>
      <p:grpSp>
        <p:nvGrpSpPr>
          <p:cNvPr id="32" name="Group 31"/>
          <p:cNvGrpSpPr/>
          <p:nvPr/>
        </p:nvGrpSpPr>
        <p:grpSpPr>
          <a:xfrm>
            <a:off x="8096456" y="4767446"/>
            <a:ext cx="1179320" cy="572650"/>
            <a:chOff x="7710688" y="4005453"/>
            <a:chExt cx="1179320" cy="572650"/>
          </a:xfrm>
          <a:solidFill>
            <a:schemeClr val="accent2"/>
          </a:solidFill>
        </p:grpSpPr>
        <p:sp>
          <p:nvSpPr>
            <p:cNvPr id="33" name="Rectangle 32"/>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TextBox 33"/>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Tài</a:t>
              </a:r>
              <a:r>
                <a:rPr lang="en-US" sz="1900" kern="1200" dirty="0"/>
                <a:t> </a:t>
              </a:r>
              <a:r>
                <a:rPr lang="en-US" sz="1900" kern="1200" dirty="0" err="1"/>
                <a:t>khoản</a:t>
              </a:r>
              <a:endParaRPr lang="en-US" sz="1900" kern="1200" dirty="0"/>
            </a:p>
          </p:txBody>
        </p:sp>
      </p:grpSp>
      <p:grpSp>
        <p:nvGrpSpPr>
          <p:cNvPr id="35" name="Group 34"/>
          <p:cNvGrpSpPr/>
          <p:nvPr/>
        </p:nvGrpSpPr>
        <p:grpSpPr>
          <a:xfrm>
            <a:off x="9460105" y="4234794"/>
            <a:ext cx="1179320" cy="572650"/>
            <a:chOff x="7710688" y="4005453"/>
            <a:chExt cx="1179320" cy="572650"/>
          </a:xfrm>
          <a:solidFill>
            <a:schemeClr val="accent2"/>
          </a:solidFill>
        </p:grpSpPr>
        <p:sp>
          <p:nvSpPr>
            <p:cNvPr id="36" name="Rectangle 35"/>
            <p:cNvSpPr/>
            <p:nvPr/>
          </p:nvSpPr>
          <p:spPr>
            <a:xfrm>
              <a:off x="7710688" y="4005453"/>
              <a:ext cx="1145301" cy="57265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TextBox 36"/>
            <p:cNvSpPr txBox="1"/>
            <p:nvPr/>
          </p:nvSpPr>
          <p:spPr>
            <a:xfrm>
              <a:off x="7744707" y="4005453"/>
              <a:ext cx="1145301" cy="5726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Thanh</a:t>
              </a:r>
              <a:r>
                <a:rPr lang="en-US" sz="1900" kern="1200" dirty="0"/>
                <a:t> </a:t>
              </a:r>
              <a:r>
                <a:rPr lang="en-US" sz="1900" kern="1200" dirty="0" err="1"/>
                <a:t>toán</a:t>
              </a:r>
              <a:endParaRPr lang="en-US" sz="1900" kern="1200" dirty="0"/>
            </a:p>
          </p:txBody>
        </p:sp>
      </p:grpSp>
      <p:cxnSp>
        <p:nvCxnSpPr>
          <p:cNvPr id="49" name="Straight Arrow Connector 48"/>
          <p:cNvCxnSpPr/>
          <p:nvPr/>
        </p:nvCxnSpPr>
        <p:spPr>
          <a:xfrm>
            <a:off x="2381250" y="4565650"/>
            <a:ext cx="262357"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381250" y="5118100"/>
            <a:ext cx="262357"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381250" y="3752850"/>
            <a:ext cx="211329"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381250" y="3752850"/>
            <a:ext cx="0" cy="136525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64575" y="3752850"/>
            <a:ext cx="136075"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219700" y="3752850"/>
            <a:ext cx="0" cy="136525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25" idx="3"/>
          </p:cNvCxnSpPr>
          <p:nvPr/>
        </p:nvCxnSpPr>
        <p:spPr>
          <a:xfrm flipH="1" flipV="1">
            <a:off x="5098594" y="4481121"/>
            <a:ext cx="102056" cy="515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28" idx="3"/>
          </p:cNvCxnSpPr>
          <p:nvPr/>
        </p:nvCxnSpPr>
        <p:spPr>
          <a:xfrm flipH="1" flipV="1">
            <a:off x="5098594" y="5098348"/>
            <a:ext cx="121106" cy="1975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0032755" y="3976710"/>
            <a:ext cx="0" cy="286325"/>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943850" y="3752850"/>
            <a:ext cx="152606"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943850" y="3752850"/>
            <a:ext cx="0" cy="136525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943850" y="5118100"/>
            <a:ext cx="186625"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30" idx="1"/>
          </p:cNvCxnSpPr>
          <p:nvPr/>
        </p:nvCxnSpPr>
        <p:spPr>
          <a:xfrm>
            <a:off x="7943850" y="4406198"/>
            <a:ext cx="139244" cy="0"/>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fld id="{11B8BE05-94E8-45BF-B833-50FEF8D17AF4}" type="datetime1">
              <a:rPr lang="en-US" smtClean="0"/>
              <a:t>11/13/2022</a:t>
            </a:fld>
            <a:endParaRPr lang="en-US"/>
          </a:p>
        </p:txBody>
      </p:sp>
      <p:sp>
        <p:nvSpPr>
          <p:cNvPr id="4" name="Slide Number Placeholder 3"/>
          <p:cNvSpPr>
            <a:spLocks noGrp="1"/>
          </p:cNvSpPr>
          <p:nvPr>
            <p:ph type="sldNum" sz="quarter" idx="12"/>
          </p:nvPr>
        </p:nvSpPr>
        <p:spPr/>
        <p:txBody>
          <a:bodyPr/>
          <a:lstStyle/>
          <a:p>
            <a:fld id="{D3E84DE6-2B36-4B05-AF02-70DDF817A2AE}" type="slidenum">
              <a:rPr lang="en-US" smtClean="0"/>
              <a:t>62</a:t>
            </a:fld>
            <a:endParaRPr lang="en-US"/>
          </a:p>
        </p:txBody>
      </p:sp>
    </p:spTree>
    <p:extLst>
      <p:ext uri="{BB962C8B-B14F-4D97-AF65-F5344CB8AC3E}">
        <p14:creationId xmlns:p14="http://schemas.microsoft.com/office/powerpoint/2010/main" val="18686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par>
                                <p:cTn id="26" presetID="22" presetClass="entr" presetSubtype="4"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par>
                                <p:cTn id="38" presetID="22" presetClass="entr" presetSubtype="4"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par>
                                <p:cTn id="41" presetID="2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par>
                                <p:cTn id="44" presetID="22" presetClass="entr" presetSubtype="4"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par>
                                <p:cTn id="47" presetID="22" presetClass="entr" presetSubtype="4"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down)">
                                      <p:cBhvr>
                                        <p:cTn id="49" dur="500"/>
                                        <p:tgtEl>
                                          <p:spTgt spid="57"/>
                                        </p:tgtEl>
                                      </p:cBhvr>
                                    </p:animEffect>
                                  </p:childTnLst>
                                </p:cTn>
                              </p:par>
                              <p:par>
                                <p:cTn id="50" presetID="22" presetClass="entr" presetSubtype="4"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down)">
                                      <p:cBhvr>
                                        <p:cTn id="52" dur="500"/>
                                        <p:tgtEl>
                                          <p:spTgt spid="61"/>
                                        </p:tgtEl>
                                      </p:cBhvr>
                                    </p:animEffect>
                                  </p:childTnLst>
                                </p:cTn>
                              </p:par>
                              <p:par>
                                <p:cTn id="53" presetID="22" presetClass="entr" presetSubtype="4"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par>
                                <p:cTn id="56" presetID="22" presetClass="entr" presetSubtype="4"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down)">
                                      <p:cBhvr>
                                        <p:cTn id="58" dur="500"/>
                                        <p:tgtEl>
                                          <p:spTgt spid="65"/>
                                        </p:tgtEl>
                                      </p:cBhvr>
                                    </p:animEffect>
                                  </p:childTnLst>
                                </p:cTn>
                              </p:par>
                              <p:par>
                                <p:cTn id="59" presetID="22" presetClass="entr" presetSubtype="4"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down)">
                                      <p:cBhvr>
                                        <p:cTn id="61" dur="500"/>
                                        <p:tgtEl>
                                          <p:spTgt spid="67"/>
                                        </p:tgtEl>
                                      </p:cBhvr>
                                    </p:animEffect>
                                  </p:childTnLst>
                                </p:cTn>
                              </p:par>
                              <p:par>
                                <p:cTn id="62" presetID="22" presetClass="entr" presetSubtype="4"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down)">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down)">
                                      <p:cBhvr>
                                        <p:cTn id="67" dur="500"/>
                                        <p:tgtEl>
                                          <p:spTgt spid="71"/>
                                        </p:tgtEl>
                                      </p:cBhvr>
                                    </p:animEffect>
                                  </p:childTnLst>
                                </p:cTn>
                              </p:par>
                              <p:par>
                                <p:cTn id="68" presetID="22" presetClass="entr" presetSubtype="4" fill="hold"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wipe(down)">
                                      <p:cBhvr>
                                        <p:cTn id="70" dur="500"/>
                                        <p:tgtEl>
                                          <p:spTgt spid="73"/>
                                        </p:tgtEl>
                                      </p:cBhvr>
                                    </p:animEffect>
                                  </p:childTnLst>
                                </p:cTn>
                              </p:par>
                              <p:par>
                                <p:cTn id="71" presetID="22" presetClass="entr" presetSubtype="4"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par>
                                <p:cTn id="74" presetID="22" presetClass="entr" presetSubtype="4"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Graphic spid="10"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 y="648385"/>
            <a:ext cx="9563100" cy="707886"/>
          </a:xfrm>
          <a:prstGeom prst="rect">
            <a:avLst/>
          </a:prstGeom>
        </p:spPr>
        <p:txBody>
          <a:bodyPr wrap="square">
            <a:spAutoFit/>
          </a:bodyPr>
          <a:lstStyle/>
          <a:p>
            <a:pPr algn="ctr"/>
            <a:r>
              <a:rPr lang="en-US" sz="4000" b="1" dirty="0">
                <a:solidFill>
                  <a:srgbClr val="733D25"/>
                </a:solidFill>
                <a:latin typeface="Arial" panose="020B0604020202020204" pitchFamily="34" charset="0"/>
                <a:cs typeface="Arial" panose="020B0604020202020204" pitchFamily="34" charset="0"/>
              </a:rPr>
              <a:t>9. XÂY DỰNG CẤU TRÚC CƠ BẢN</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9.1 </a:t>
            </a:r>
            <a:r>
              <a:rPr lang="en-US" sz="2400" b="1" dirty="0" err="1">
                <a:solidFill>
                  <a:schemeClr val="accent2">
                    <a:lumMod val="50000"/>
                  </a:schemeClr>
                </a:solidFill>
                <a:latin typeface="Arial" panose="020B0604020202020204" pitchFamily="34" charset="0"/>
                <a:cs typeface="Arial" panose="020B0604020202020204" pitchFamily="34" charset="0"/>
              </a:rPr>
              <a:t>Kiến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trúc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cơ</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bản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của</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hệ</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thống</a:t>
            </a:r>
            <a:endParaRPr lang="en-US" sz="2400" b="1" dirty="0">
              <a:solidFill>
                <a:schemeClr val="accent2">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609599" y="1761568"/>
            <a:ext cx="6324601"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9.1.1 </a:t>
            </a:r>
            <a:r>
              <a:rPr lang="en-US" sz="2400" dirty="0" err="1">
                <a:solidFill>
                  <a:schemeClr val="accent2">
                    <a:lumMod val="50000"/>
                  </a:schemeClr>
                </a:solidFill>
                <a:latin typeface="Arial" panose="020B0604020202020204" pitchFamily="34" charset="0"/>
                <a:cs typeface="Arial" panose="020B0604020202020204" pitchFamily="34" charset="0"/>
              </a:rPr>
              <a:t>Sơ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đồ</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đối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Admin</a:t>
            </a:r>
          </a:p>
        </p:txBody>
      </p:sp>
      <p:graphicFrame>
        <p:nvGraphicFramePr>
          <p:cNvPr id="5" name="Diagram 4"/>
          <p:cNvGraphicFramePr/>
          <p:nvPr>
            <p:extLst>
              <p:ext uri="{D42A27DB-BD31-4B8C-83A1-F6EECF244321}">
                <p14:modId xmlns:p14="http://schemas.microsoft.com/office/powerpoint/2010/main" val="1769710122"/>
              </p:ext>
            </p:extLst>
          </p:nvPr>
        </p:nvGraphicFramePr>
        <p:xfrm>
          <a:off x="609599" y="38785"/>
          <a:ext cx="10645322" cy="7169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p:cNvSpPr>
            <a:spLocks noGrp="1"/>
          </p:cNvSpPr>
          <p:nvPr>
            <p:ph type="dt" sz="half" idx="10"/>
          </p:nvPr>
        </p:nvSpPr>
        <p:spPr/>
        <p:txBody>
          <a:bodyPr/>
          <a:lstStyle/>
          <a:p>
            <a:fld id="{134CFACB-EE3A-44F2-B5F5-3FF78795D807}"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63</a:t>
            </a:fld>
            <a:endParaRPr lang="en-US"/>
          </a:p>
        </p:txBody>
      </p:sp>
    </p:spTree>
    <p:extLst>
      <p:ext uri="{BB962C8B-B14F-4D97-AF65-F5344CB8AC3E}">
        <p14:creationId xmlns:p14="http://schemas.microsoft.com/office/powerpoint/2010/main" val="290093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 y="648385"/>
            <a:ext cx="9563100" cy="707886"/>
          </a:xfrm>
          <a:prstGeom prst="rect">
            <a:avLst/>
          </a:prstGeom>
        </p:spPr>
        <p:txBody>
          <a:bodyPr wrap="square">
            <a:spAutoFit/>
          </a:bodyPr>
          <a:lstStyle/>
          <a:p>
            <a:pPr algn="ctr"/>
            <a:r>
              <a:rPr lang="en-US" sz="4000" b="1" dirty="0">
                <a:solidFill>
                  <a:srgbClr val="733D25"/>
                </a:solidFill>
                <a:latin typeface="Arial" panose="020B0604020202020204" pitchFamily="34" charset="0"/>
                <a:cs typeface="Arial" panose="020B0604020202020204" pitchFamily="34" charset="0"/>
              </a:rPr>
              <a:t>9. XÂY DỰNG CẤU TRÚC CƠ BẢN</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9.2 </a:t>
            </a:r>
            <a:r>
              <a:rPr lang="en-US" sz="2400" b="1" dirty="0" err="1">
                <a:solidFill>
                  <a:schemeClr val="accent2">
                    <a:lumMod val="50000"/>
                  </a:schemeClr>
                </a:solidFill>
                <a:latin typeface="Arial" panose="020B0604020202020204" pitchFamily="34" charset="0"/>
                <a:cs typeface="Arial" panose="020B0604020202020204" pitchFamily="34" charset="0"/>
              </a:rPr>
              <a:t>Bố</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cục</a:t>
            </a:r>
            <a:r>
              <a:rPr lang="en-US" sz="2400" b="1" dirty="0">
                <a:solidFill>
                  <a:schemeClr val="accent2">
                    <a:lumMod val="50000"/>
                  </a:schemeClr>
                </a:solidFill>
                <a:latin typeface="Arial" panose="020B0604020202020204" pitchFamily="34" charset="0"/>
                <a:cs typeface="Arial" panose="020B0604020202020204" pitchFamily="34" charset="0"/>
              </a:rPr>
              <a:t> layout</a:t>
            </a:r>
          </a:p>
        </p:txBody>
      </p:sp>
      <p:sp>
        <p:nvSpPr>
          <p:cNvPr id="4" name="TextBox 3"/>
          <p:cNvSpPr txBox="1"/>
          <p:nvPr/>
        </p:nvSpPr>
        <p:spPr>
          <a:xfrm>
            <a:off x="609599" y="1761568"/>
            <a:ext cx="6894287"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9.1.1 </a:t>
            </a:r>
            <a:r>
              <a:rPr lang="en-US" sz="2400" dirty="0" err="1">
                <a:solidFill>
                  <a:schemeClr val="accent2">
                    <a:lumMod val="50000"/>
                  </a:schemeClr>
                </a:solidFill>
                <a:latin typeface="Arial" panose="020B0604020202020204" pitchFamily="34" charset="0"/>
                <a:cs typeface="Arial" panose="020B0604020202020204" pitchFamily="34" charset="0"/>
              </a:rPr>
              <a:t>Bố</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cục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thảo</a:t>
            </a:r>
            <a:r>
              <a:rPr lang="en-US" sz="2400" dirty="0">
                <a:solidFill>
                  <a:schemeClr val="accent2">
                    <a:lumMod val="50000"/>
                  </a:schemeClr>
                </a:solidFill>
                <a:latin typeface="Arial" panose="020B0604020202020204" pitchFamily="34" charset="0"/>
                <a:cs typeface="Arial" panose="020B0604020202020204" pitchFamily="34" charset="0"/>
              </a:rPr>
              <a:t>( Wire Frame- </a:t>
            </a:r>
            <a:r>
              <a:rPr lang="en-US" sz="2400" dirty="0" err="1">
                <a:solidFill>
                  <a:schemeClr val="accent2">
                    <a:lumMod val="50000"/>
                  </a:schemeClr>
                </a:solidFill>
                <a:latin typeface="Arial" panose="020B0604020202020204" pitchFamily="34" charset="0"/>
                <a:cs typeface="Arial" panose="020B0604020202020204" pitchFamily="34" charset="0"/>
              </a:rPr>
              <a:t>bản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thô</a:t>
            </a:r>
            <a:r>
              <a:rPr lang="en-US" sz="2400" dirty="0">
                <a:solidFill>
                  <a:schemeClr val="accent2">
                    <a:lumMod val="50000"/>
                  </a:schemeClr>
                </a:solidFill>
                <a:latin typeface="Arial" panose="020B0604020202020204" pitchFamily="34" charset="0"/>
                <a:cs typeface="Arial" panose="020B0604020202020204" pitchFamily="34" charset="0"/>
              </a:rPr>
              <a:t>)</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7715" y="2628531"/>
            <a:ext cx="1723092" cy="352249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113" y="2628532"/>
            <a:ext cx="1856035" cy="35224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0687" y="2628532"/>
            <a:ext cx="1706397" cy="352249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0739" y="2628532"/>
            <a:ext cx="1899649" cy="352249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8" y="2628530"/>
            <a:ext cx="1436915" cy="3613840"/>
          </a:xfrm>
          <a:prstGeom prst="rect">
            <a:avLst/>
          </a:prstGeom>
        </p:spPr>
      </p:pic>
      <p:sp>
        <p:nvSpPr>
          <p:cNvPr id="14" name="TextBox 13"/>
          <p:cNvSpPr txBox="1"/>
          <p:nvPr/>
        </p:nvSpPr>
        <p:spPr>
          <a:xfrm>
            <a:off x="725714" y="6242370"/>
            <a:ext cx="1117600" cy="369332"/>
          </a:xfrm>
          <a:prstGeom prst="rect">
            <a:avLst/>
          </a:prstGeom>
          <a:noFill/>
        </p:spPr>
        <p:txBody>
          <a:bodyPr wrap="square" rtlCol="0">
            <a:spAutoFit/>
          </a:bodyPr>
          <a:lstStyle/>
          <a:p>
            <a:r>
              <a:rPr lang="en-US" dirty="0" err="1"/>
              <a:t>Trang</a:t>
            </a:r>
            <a:r>
              <a:rPr lang="en-US" dirty="0"/>
              <a:t> chủ</a:t>
            </a:r>
          </a:p>
        </p:txBody>
      </p:sp>
      <p:sp>
        <p:nvSpPr>
          <p:cNvPr id="15" name="TextBox 14"/>
          <p:cNvSpPr txBox="1"/>
          <p:nvPr/>
        </p:nvSpPr>
        <p:spPr>
          <a:xfrm>
            <a:off x="2467429" y="6242370"/>
            <a:ext cx="1741714" cy="369332"/>
          </a:xfrm>
          <a:prstGeom prst="rect">
            <a:avLst/>
          </a:prstGeom>
          <a:noFill/>
        </p:spPr>
        <p:txBody>
          <a:bodyPr wrap="square" rtlCol="0">
            <a:spAutoFit/>
          </a:bodyPr>
          <a:lstStyle/>
          <a:p>
            <a:r>
              <a:rPr lang="en-US" dirty="0" err="1"/>
              <a:t>Về</a:t>
            </a:r>
            <a:r>
              <a:rPr lang="en-US" dirty="0"/>
              <a:t> Coffee Place</a:t>
            </a:r>
          </a:p>
        </p:txBody>
      </p:sp>
      <p:sp>
        <p:nvSpPr>
          <p:cNvPr id="16" name="TextBox 15"/>
          <p:cNvSpPr txBox="1"/>
          <p:nvPr/>
        </p:nvSpPr>
        <p:spPr>
          <a:xfrm>
            <a:off x="5160779" y="6242370"/>
            <a:ext cx="687487" cy="369332"/>
          </a:xfrm>
          <a:prstGeom prst="rect">
            <a:avLst/>
          </a:prstGeom>
          <a:noFill/>
        </p:spPr>
        <p:txBody>
          <a:bodyPr wrap="square" rtlCol="0">
            <a:spAutoFit/>
          </a:bodyPr>
          <a:lstStyle/>
          <a:p>
            <a:r>
              <a:rPr lang="en-US" dirty="0"/>
              <a:t>Blog</a:t>
            </a:r>
          </a:p>
        </p:txBody>
      </p:sp>
      <p:sp>
        <p:nvSpPr>
          <p:cNvPr id="17" name="TextBox 16"/>
          <p:cNvSpPr txBox="1"/>
          <p:nvPr/>
        </p:nvSpPr>
        <p:spPr>
          <a:xfrm>
            <a:off x="6572447" y="6242370"/>
            <a:ext cx="1869199" cy="369332"/>
          </a:xfrm>
          <a:prstGeom prst="rect">
            <a:avLst/>
          </a:prstGeom>
          <a:noFill/>
        </p:spPr>
        <p:txBody>
          <a:bodyPr wrap="square" rtlCol="0">
            <a:spAutoFit/>
          </a:bodyPr>
          <a:lstStyle/>
          <a:p>
            <a:r>
              <a:rPr lang="en-US" dirty="0"/>
              <a:t>Chi </a:t>
            </a:r>
            <a:r>
              <a:rPr lang="en-US" dirty="0" err="1"/>
              <a:t>tiết</a:t>
            </a:r>
            <a:r>
              <a:rPr lang="en-US" dirty="0"/>
              <a:t> </a:t>
            </a:r>
            <a:r>
              <a:rPr lang="en-US" dirty="0" err="1"/>
              <a:t>sản</a:t>
            </a:r>
            <a:r>
              <a:rPr lang="en-US" dirty="0"/>
              <a:t> </a:t>
            </a:r>
            <a:r>
              <a:rPr lang="en-US" dirty="0" err="1"/>
              <a:t>phẩm</a:t>
            </a:r>
            <a:endParaRPr lang="en-US" dirty="0"/>
          </a:p>
        </p:txBody>
      </p:sp>
      <p:sp>
        <p:nvSpPr>
          <p:cNvPr id="18" name="TextBox 17"/>
          <p:cNvSpPr txBox="1"/>
          <p:nvPr/>
        </p:nvSpPr>
        <p:spPr>
          <a:xfrm>
            <a:off x="8962532" y="6242370"/>
            <a:ext cx="1296061" cy="369332"/>
          </a:xfrm>
          <a:prstGeom prst="rect">
            <a:avLst/>
          </a:prstGeom>
          <a:noFill/>
        </p:spPr>
        <p:txBody>
          <a:bodyPr wrap="square" rtlCol="0">
            <a:spAutoFit/>
          </a:bodyPr>
          <a:lstStyle/>
          <a:p>
            <a:r>
              <a:rPr lang="en-US" dirty="0" err="1"/>
              <a:t>Tuyển</a:t>
            </a:r>
            <a:r>
              <a:rPr lang="en-US" dirty="0"/>
              <a:t> dụng</a:t>
            </a:r>
          </a:p>
        </p:txBody>
      </p:sp>
      <p:sp>
        <p:nvSpPr>
          <p:cNvPr id="5" name="Date Placeholder 4"/>
          <p:cNvSpPr>
            <a:spLocks noGrp="1"/>
          </p:cNvSpPr>
          <p:nvPr>
            <p:ph type="dt" sz="half" idx="10"/>
          </p:nvPr>
        </p:nvSpPr>
        <p:spPr/>
        <p:txBody>
          <a:bodyPr/>
          <a:lstStyle/>
          <a:p>
            <a:fld id="{1F015D69-08DD-4C4E-8357-9326065D52F4}" type="datetime1">
              <a:rPr lang="en-US" smtClean="0"/>
              <a:t>11/13/2022</a:t>
            </a:fld>
            <a:endParaRPr lang="en-US"/>
          </a:p>
        </p:txBody>
      </p:sp>
      <p:sp>
        <p:nvSpPr>
          <p:cNvPr id="6" name="Slide Number Placeholder 5"/>
          <p:cNvSpPr>
            <a:spLocks noGrp="1"/>
          </p:cNvSpPr>
          <p:nvPr>
            <p:ph type="sldNum" sz="quarter" idx="12"/>
          </p:nvPr>
        </p:nvSpPr>
        <p:spPr/>
        <p:txBody>
          <a:bodyPr/>
          <a:lstStyle/>
          <a:p>
            <a:fld id="{D3E84DE6-2B36-4B05-AF02-70DDF817A2AE}" type="slidenum">
              <a:rPr lang="en-US" smtClean="0"/>
              <a:t>64</a:t>
            </a:fld>
            <a:endParaRPr lang="en-US"/>
          </a:p>
        </p:txBody>
      </p:sp>
    </p:spTree>
    <p:extLst>
      <p:ext uri="{BB962C8B-B14F-4D97-AF65-F5344CB8AC3E}">
        <p14:creationId xmlns:p14="http://schemas.microsoft.com/office/powerpoint/2010/main" val="42132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P spid="15" grpId="0"/>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0095"/>
            <a:ext cx="4695574" cy="2173380"/>
          </a:xfrm>
          <a:prstGeom prst="rect">
            <a:avLst/>
          </a:prstGeom>
        </p:spPr>
      </p:pic>
      <p:sp>
        <p:nvSpPr>
          <p:cNvPr id="3" name="TextBox 2"/>
          <p:cNvSpPr txBox="1"/>
          <p:nvPr/>
        </p:nvSpPr>
        <p:spPr>
          <a:xfrm>
            <a:off x="2002971" y="2353693"/>
            <a:ext cx="3207895" cy="369332"/>
          </a:xfrm>
          <a:prstGeom prst="rect">
            <a:avLst/>
          </a:prstGeom>
          <a:noFill/>
        </p:spPr>
        <p:txBody>
          <a:bodyPr wrap="square" rtlCol="0">
            <a:spAutoFit/>
          </a:bodyPr>
          <a:lstStyle/>
          <a:p>
            <a:r>
              <a:rPr lang="en-US" dirty="0"/>
              <a:t>Đăng </a:t>
            </a:r>
            <a:r>
              <a:rPr lang="en-US" dirty="0" err="1"/>
              <a:t>nhập</a:t>
            </a:r>
            <a:r>
              <a:rPr lang="en-US" dirty="0"/>
              <a:t>- </a:t>
            </a:r>
            <a:r>
              <a:rPr lang="en-US" dirty="0" err="1"/>
              <a:t>đăng</a:t>
            </a:r>
            <a:r>
              <a:rPr lang="en-US" dirty="0"/>
              <a:t> </a:t>
            </a:r>
            <a:r>
              <a:rPr lang="en-US" dirty="0" err="1"/>
              <a:t>kí</a:t>
            </a:r>
            <a:r>
              <a:rPr lang="en-US" dirty="0"/>
              <a:t>- </a:t>
            </a:r>
            <a:r>
              <a:rPr lang="en-US" dirty="0" err="1"/>
              <a:t>quên</a:t>
            </a:r>
            <a:r>
              <a:rPr lang="en-US" dirty="0"/>
              <a:t> </a:t>
            </a:r>
            <a:r>
              <a:rPr lang="en-US" dirty="0" err="1"/>
              <a:t>mk</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912" y="2952304"/>
            <a:ext cx="2619466" cy="3089099"/>
          </a:xfrm>
          <a:prstGeom prst="rect">
            <a:avLst/>
          </a:prstGeom>
        </p:spPr>
      </p:pic>
      <p:sp>
        <p:nvSpPr>
          <p:cNvPr id="5" name="TextBox 4"/>
          <p:cNvSpPr txBox="1"/>
          <p:nvPr/>
        </p:nvSpPr>
        <p:spPr>
          <a:xfrm>
            <a:off x="1816935" y="6116235"/>
            <a:ext cx="1165420" cy="369332"/>
          </a:xfrm>
          <a:prstGeom prst="rect">
            <a:avLst/>
          </a:prstGeom>
          <a:noFill/>
        </p:spPr>
        <p:txBody>
          <a:bodyPr wrap="square" rtlCol="0">
            <a:spAutoFit/>
          </a:bodyPr>
          <a:lstStyle/>
          <a:p>
            <a:r>
              <a:rPr lang="en-US" dirty="0" err="1"/>
              <a:t>Tài</a:t>
            </a:r>
            <a:r>
              <a:rPr lang="en-US" dirty="0"/>
              <a:t> </a:t>
            </a:r>
            <a:r>
              <a:rPr lang="en-US" dirty="0" err="1"/>
              <a:t>khoản</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475" y="3027137"/>
            <a:ext cx="2608407" cy="3089099"/>
          </a:xfrm>
          <a:prstGeom prst="rect">
            <a:avLst/>
          </a:prstGeom>
        </p:spPr>
      </p:pic>
      <p:sp>
        <p:nvSpPr>
          <p:cNvPr id="7" name="TextBox 6"/>
          <p:cNvSpPr txBox="1"/>
          <p:nvPr/>
        </p:nvSpPr>
        <p:spPr>
          <a:xfrm>
            <a:off x="5351304" y="6191068"/>
            <a:ext cx="1499016" cy="369332"/>
          </a:xfrm>
          <a:prstGeom prst="rect">
            <a:avLst/>
          </a:prstGeom>
          <a:noFill/>
        </p:spPr>
        <p:txBody>
          <a:bodyPr wrap="square" rtlCol="0">
            <a:spAutoFit/>
          </a:bodyPr>
          <a:lstStyle/>
          <a:p>
            <a:r>
              <a:rPr lang="en-US" dirty="0" err="1"/>
              <a:t>Vận</a:t>
            </a:r>
            <a:r>
              <a:rPr lang="en-US" dirty="0"/>
              <a:t> </a:t>
            </a:r>
            <a:r>
              <a:rPr lang="en-US" dirty="0" err="1"/>
              <a:t>chuyển</a:t>
            </a:r>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047" y="2952304"/>
            <a:ext cx="2453059" cy="3089099"/>
          </a:xfrm>
          <a:prstGeom prst="rect">
            <a:avLst/>
          </a:prstGeom>
        </p:spPr>
      </p:pic>
      <p:sp>
        <p:nvSpPr>
          <p:cNvPr id="9" name="TextBox 8"/>
          <p:cNvSpPr txBox="1"/>
          <p:nvPr/>
        </p:nvSpPr>
        <p:spPr>
          <a:xfrm>
            <a:off x="8650514" y="6116236"/>
            <a:ext cx="1494971" cy="369332"/>
          </a:xfrm>
          <a:prstGeom prst="rect">
            <a:avLst/>
          </a:prstGeom>
          <a:noFill/>
        </p:spPr>
        <p:txBody>
          <a:bodyPr wrap="square" rtlCol="0">
            <a:spAutoFit/>
          </a:bodyPr>
          <a:lstStyle/>
          <a:p>
            <a:r>
              <a:rPr lang="en-US" dirty="0" err="1"/>
              <a:t>Thông</a:t>
            </a:r>
            <a:r>
              <a:rPr lang="en-US" dirty="0"/>
              <a:t> </a:t>
            </a:r>
            <a:r>
              <a:rPr lang="en-US" dirty="0" err="1"/>
              <a:t>báo</a:t>
            </a:r>
            <a:endParaRPr lang="en-US"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7882" y="202480"/>
            <a:ext cx="3881562" cy="2120995"/>
          </a:xfrm>
          <a:prstGeom prst="rect">
            <a:avLst/>
          </a:prstGeom>
        </p:spPr>
      </p:pic>
      <p:sp>
        <p:nvSpPr>
          <p:cNvPr id="11" name="TextBox 10"/>
          <p:cNvSpPr txBox="1"/>
          <p:nvPr/>
        </p:nvSpPr>
        <p:spPr>
          <a:xfrm>
            <a:off x="8745890" y="2353693"/>
            <a:ext cx="3329995" cy="369332"/>
          </a:xfrm>
          <a:prstGeom prst="rect">
            <a:avLst/>
          </a:prstGeom>
          <a:noFill/>
        </p:spPr>
        <p:txBody>
          <a:bodyPr wrap="square" rtlCol="0">
            <a:spAutoFit/>
          </a:bodyPr>
          <a:lstStyle/>
          <a:p>
            <a:r>
              <a:rPr lang="en-US" dirty="0"/>
              <a:t>Admin</a:t>
            </a:r>
          </a:p>
        </p:txBody>
      </p:sp>
      <p:sp>
        <p:nvSpPr>
          <p:cNvPr id="12" name="Date Placeholder 11"/>
          <p:cNvSpPr>
            <a:spLocks noGrp="1"/>
          </p:cNvSpPr>
          <p:nvPr>
            <p:ph type="dt" sz="half" idx="10"/>
          </p:nvPr>
        </p:nvSpPr>
        <p:spPr/>
        <p:txBody>
          <a:bodyPr/>
          <a:lstStyle/>
          <a:p>
            <a:fld id="{0C97BE8B-D3B9-4FE9-89D3-77CE2C4E6458}" type="datetime1">
              <a:rPr lang="en-US" smtClean="0"/>
              <a:t>11/13/2022</a:t>
            </a:fld>
            <a:endParaRPr lang="en-US"/>
          </a:p>
        </p:txBody>
      </p:sp>
      <p:sp>
        <p:nvSpPr>
          <p:cNvPr id="13" name="Slide Number Placeholder 12"/>
          <p:cNvSpPr>
            <a:spLocks noGrp="1"/>
          </p:cNvSpPr>
          <p:nvPr>
            <p:ph type="sldNum" sz="quarter" idx="12"/>
          </p:nvPr>
        </p:nvSpPr>
        <p:spPr/>
        <p:txBody>
          <a:bodyPr/>
          <a:lstStyle/>
          <a:p>
            <a:fld id="{D3E84DE6-2B36-4B05-AF02-70DDF817A2AE}" type="slidenum">
              <a:rPr lang="en-US" smtClean="0"/>
              <a:t>65</a:t>
            </a:fld>
            <a:endParaRPr lang="en-US"/>
          </a:p>
        </p:txBody>
      </p:sp>
    </p:spTree>
    <p:extLst>
      <p:ext uri="{BB962C8B-B14F-4D97-AF65-F5344CB8AC3E}">
        <p14:creationId xmlns:p14="http://schemas.microsoft.com/office/powerpoint/2010/main" val="400235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142" y="116112"/>
            <a:ext cx="1838288" cy="6074229"/>
          </a:xfrm>
          <a:prstGeom prst="rect">
            <a:avLst/>
          </a:prstGeom>
        </p:spPr>
      </p:pic>
      <p:sp>
        <p:nvSpPr>
          <p:cNvPr id="4" name="TextBox 3"/>
          <p:cNvSpPr txBox="1"/>
          <p:nvPr/>
        </p:nvSpPr>
        <p:spPr>
          <a:xfrm>
            <a:off x="2876088" y="6336266"/>
            <a:ext cx="1872342" cy="369332"/>
          </a:xfrm>
          <a:prstGeom prst="rect">
            <a:avLst/>
          </a:prstGeom>
          <a:noFill/>
        </p:spPr>
        <p:txBody>
          <a:bodyPr wrap="square" rtlCol="0">
            <a:spAutoFit/>
          </a:bodyPr>
          <a:lstStyle/>
          <a:p>
            <a:r>
              <a:rPr lang="en-US" dirty="0"/>
              <a:t>Menu </a:t>
            </a:r>
            <a:r>
              <a:rPr lang="en-US" dirty="0" err="1"/>
              <a:t>sản</a:t>
            </a:r>
            <a:r>
              <a:rPr lang="en-US" dirty="0"/>
              <a:t> </a:t>
            </a:r>
            <a:r>
              <a:rPr lang="en-US" dirty="0" err="1"/>
              <a:t>phẩm</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1100" y="116111"/>
            <a:ext cx="4174727" cy="6074229"/>
          </a:xfrm>
          <a:prstGeom prst="rect">
            <a:avLst/>
          </a:prstGeom>
        </p:spPr>
      </p:pic>
      <p:sp>
        <p:nvSpPr>
          <p:cNvPr id="6" name="TextBox 5"/>
          <p:cNvSpPr txBox="1"/>
          <p:nvPr/>
        </p:nvSpPr>
        <p:spPr>
          <a:xfrm>
            <a:off x="5892800" y="6336266"/>
            <a:ext cx="3933371" cy="369332"/>
          </a:xfrm>
          <a:prstGeom prst="rect">
            <a:avLst/>
          </a:prstGeom>
          <a:noFill/>
        </p:spPr>
        <p:txBody>
          <a:bodyPr wrap="square" rtlCol="0">
            <a:spAutoFit/>
          </a:bodyPr>
          <a:lstStyle/>
          <a:p>
            <a:pPr algn="ctr"/>
            <a:r>
              <a:rPr lang="en-US" dirty="0" err="1"/>
              <a:t>Giỏ</a:t>
            </a:r>
            <a:r>
              <a:rPr lang="en-US" dirty="0"/>
              <a:t> </a:t>
            </a:r>
            <a:r>
              <a:rPr lang="en-US" dirty="0" err="1"/>
              <a:t>hàng</a:t>
            </a:r>
            <a:endParaRPr lang="en-US" dirty="0"/>
          </a:p>
        </p:txBody>
      </p:sp>
      <p:sp>
        <p:nvSpPr>
          <p:cNvPr id="2" name="Date Placeholder 1"/>
          <p:cNvSpPr>
            <a:spLocks noGrp="1"/>
          </p:cNvSpPr>
          <p:nvPr>
            <p:ph type="dt" sz="half" idx="10"/>
          </p:nvPr>
        </p:nvSpPr>
        <p:spPr/>
        <p:txBody>
          <a:bodyPr/>
          <a:lstStyle/>
          <a:p>
            <a:fld id="{F03ED6DC-B00A-44EE-9FAD-A94AA1487A8F}"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66</a:t>
            </a:fld>
            <a:endParaRPr lang="en-US"/>
          </a:p>
        </p:txBody>
      </p:sp>
    </p:spTree>
    <p:extLst>
      <p:ext uri="{BB962C8B-B14F-4D97-AF65-F5344CB8AC3E}">
        <p14:creationId xmlns:p14="http://schemas.microsoft.com/office/powerpoint/2010/main" val="180849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71450" y="648385"/>
            <a:ext cx="9563100" cy="707886"/>
          </a:xfrm>
          <a:prstGeom prst="rect">
            <a:avLst/>
          </a:prstGeom>
        </p:spPr>
        <p:txBody>
          <a:bodyPr wrap="square">
            <a:spAutoFit/>
          </a:bodyPr>
          <a:lstStyle/>
          <a:p>
            <a:pPr algn="ctr"/>
            <a:r>
              <a:rPr lang="en-US" sz="4000" b="1" dirty="0">
                <a:solidFill>
                  <a:srgbClr val="733D25"/>
                </a:solidFill>
                <a:latin typeface="Arial" panose="020B0604020202020204" pitchFamily="34" charset="0"/>
                <a:cs typeface="Arial" panose="020B0604020202020204" pitchFamily="34" charset="0"/>
              </a:rPr>
              <a:t>9. XÂY DỰNG CẤU TRÚC CƠ BẢN</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3" name="TextBox 2"/>
          <p:cNvSpPr txBox="1"/>
          <p:nvPr/>
        </p:nvSpPr>
        <p:spPr>
          <a:xfrm>
            <a:off x="609599" y="1284515"/>
            <a:ext cx="6324601"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9.2 </a:t>
            </a:r>
            <a:r>
              <a:rPr lang="en-US" sz="2400" b="1" dirty="0" err="1">
                <a:solidFill>
                  <a:schemeClr val="accent2">
                    <a:lumMod val="50000"/>
                  </a:schemeClr>
                </a:solidFill>
                <a:latin typeface="Arial" panose="020B0604020202020204" pitchFamily="34" charset="0"/>
                <a:cs typeface="Arial" panose="020B0604020202020204" pitchFamily="34" charset="0"/>
              </a:rPr>
              <a:t>Bố</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cục</a:t>
            </a:r>
            <a:r>
              <a:rPr lang="en-US" sz="2400" b="1" dirty="0">
                <a:solidFill>
                  <a:schemeClr val="accent2">
                    <a:lumMod val="50000"/>
                  </a:schemeClr>
                </a:solidFill>
                <a:latin typeface="Arial" panose="020B0604020202020204" pitchFamily="34" charset="0"/>
                <a:cs typeface="Arial" panose="020B0604020202020204" pitchFamily="34" charset="0"/>
              </a:rPr>
              <a:t> layout</a:t>
            </a:r>
          </a:p>
        </p:txBody>
      </p:sp>
      <p:sp>
        <p:nvSpPr>
          <p:cNvPr id="4" name="TextBox 3"/>
          <p:cNvSpPr txBox="1"/>
          <p:nvPr/>
        </p:nvSpPr>
        <p:spPr>
          <a:xfrm>
            <a:off x="609599" y="1761568"/>
            <a:ext cx="6894287" cy="461665"/>
          </a:xfrm>
          <a:prstGeom prst="rect">
            <a:avLst/>
          </a:prstGeom>
          <a:noFill/>
        </p:spPr>
        <p:txBody>
          <a:bodyPr wrap="square" rtlCol="0">
            <a:spAutoFit/>
          </a:bodyPr>
          <a:lstStyle/>
          <a:p>
            <a:r>
              <a:rPr lang="en-US" sz="2400" dirty="0" smtClean="0">
                <a:solidFill>
                  <a:schemeClr val="accent2">
                    <a:lumMod val="50000"/>
                  </a:schemeClr>
                </a:solidFill>
                <a:latin typeface="Arial" panose="020B0604020202020204" pitchFamily="34" charset="0"/>
                <a:cs typeface="Arial" panose="020B0604020202020204" pitchFamily="34" charset="0"/>
              </a:rPr>
              <a:t>9.2.1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UX/UI</a:t>
            </a:r>
          </a:p>
        </p:txBody>
      </p:sp>
      <p:sp>
        <p:nvSpPr>
          <p:cNvPr id="5" name="TextBox 4"/>
          <p:cNvSpPr txBox="1"/>
          <p:nvPr/>
        </p:nvSpPr>
        <p:spPr>
          <a:xfrm>
            <a:off x="783771" y="2351314"/>
            <a:ext cx="10697029" cy="830997"/>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https://www.figma.com/file/BBYUyybU5iuZ2FwxwD7Pv4/Coffee-Place?node-id=2%3A2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10392"/>
            <a:ext cx="12192000" cy="3612444"/>
          </a:xfrm>
          <a:prstGeom prst="rect">
            <a:avLst/>
          </a:prstGeom>
        </p:spPr>
      </p:pic>
      <p:sp>
        <p:nvSpPr>
          <p:cNvPr id="7" name="Date Placeholder 6"/>
          <p:cNvSpPr>
            <a:spLocks noGrp="1"/>
          </p:cNvSpPr>
          <p:nvPr>
            <p:ph type="dt" sz="half" idx="10"/>
          </p:nvPr>
        </p:nvSpPr>
        <p:spPr/>
        <p:txBody>
          <a:bodyPr/>
          <a:lstStyle/>
          <a:p>
            <a:fld id="{A341F76D-CD60-4A99-90C8-4551607A3D8C}" type="datetime1">
              <a:rPr lang="en-US" smtClean="0"/>
              <a:t>11/13/2022</a:t>
            </a:fld>
            <a:endParaRPr lang="en-US"/>
          </a:p>
        </p:txBody>
      </p:sp>
      <p:sp>
        <p:nvSpPr>
          <p:cNvPr id="8" name="Slide Number Placeholder 7"/>
          <p:cNvSpPr>
            <a:spLocks noGrp="1"/>
          </p:cNvSpPr>
          <p:nvPr>
            <p:ph type="sldNum" sz="quarter" idx="12"/>
          </p:nvPr>
        </p:nvSpPr>
        <p:spPr/>
        <p:txBody>
          <a:bodyPr/>
          <a:lstStyle/>
          <a:p>
            <a:fld id="{D3E84DE6-2B36-4B05-AF02-70DDF817A2AE}" type="slidenum">
              <a:rPr lang="en-US" smtClean="0"/>
              <a:t>67</a:t>
            </a:fld>
            <a:endParaRPr lang="en-US"/>
          </a:p>
        </p:txBody>
      </p:sp>
    </p:spTree>
    <p:extLst>
      <p:ext uri="{BB962C8B-B14F-4D97-AF65-F5344CB8AC3E}">
        <p14:creationId xmlns:p14="http://schemas.microsoft.com/office/powerpoint/2010/main" val="233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offee and succulent plants">
            <a:extLst>
              <a:ext uri="{FF2B5EF4-FFF2-40B4-BE49-F238E27FC236}">
                <a16:creationId xmlns:a16="http://schemas.microsoft.com/office/drawing/2014/main" id="{3311CFAB-BFC8-4E31-B241-8D700533C27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51232" b="269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2E7C62-EE29-42AB-914F-7D24BAE14819}"/>
              </a:ext>
            </a:extLst>
          </p:cNvPr>
          <p:cNvSpPr/>
          <p:nvPr/>
        </p:nvSpPr>
        <p:spPr>
          <a:xfrm>
            <a:off x="0" y="3699539"/>
            <a:ext cx="12192000" cy="3162300"/>
          </a:xfrm>
          <a:prstGeom prst="rect">
            <a:avLst/>
          </a:prstGeom>
          <a:solidFill>
            <a:srgbClr val="733D2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209550" y="559485"/>
            <a:ext cx="9563100" cy="707886"/>
          </a:xfrm>
          <a:prstGeom prst="rect">
            <a:avLst/>
          </a:prstGeom>
        </p:spPr>
        <p:txBody>
          <a:bodyPr wrap="square">
            <a:spAutoFit/>
          </a:bodyPr>
          <a:lstStyle/>
          <a:p>
            <a:r>
              <a:rPr lang="en-US" sz="4000" b="1" dirty="0">
                <a:solidFill>
                  <a:srgbClr val="733D25"/>
                </a:solidFill>
                <a:latin typeface="Arial" panose="020B0604020202020204" pitchFamily="34" charset="0"/>
                <a:cs typeface="Arial" panose="020B0604020202020204" pitchFamily="34" charset="0"/>
              </a:rPr>
              <a:t>10.TÀI LIỆU THAM KHẢO</a:t>
            </a:r>
            <a:endParaRPr lang="en-US" sz="4000" b="1" dirty="0">
              <a:solidFill>
                <a:schemeClr val="bg1">
                  <a:lumMod val="65000"/>
                </a:schemeClr>
              </a:solidFill>
              <a:latin typeface="Arial" panose="020B0604020202020204" pitchFamily="34" charset="0"/>
              <a:cs typeface="Arial" panose="020B0604020202020204" pitchFamily="34" charset="0"/>
            </a:endParaRPr>
          </a:p>
        </p:txBody>
      </p:sp>
      <p:sp>
        <p:nvSpPr>
          <p:cNvPr id="2" name="TextBox 1"/>
          <p:cNvSpPr txBox="1"/>
          <p:nvPr/>
        </p:nvSpPr>
        <p:spPr>
          <a:xfrm>
            <a:off x="317500" y="1267371"/>
            <a:ext cx="9829800" cy="2585323"/>
          </a:xfrm>
          <a:prstGeom prst="rect">
            <a:avLst/>
          </a:prstGeom>
          <a:noFill/>
        </p:spPr>
        <p:txBody>
          <a:bodyPr wrap="square" rtlCol="0">
            <a:spAutoFit/>
          </a:bodyPr>
          <a:lstStyle/>
          <a:p>
            <a:pPr lvl="0"/>
            <a:r>
              <a:rPr lang="en-US" dirty="0">
                <a:solidFill>
                  <a:schemeClr val="accent2">
                    <a:lumMod val="50000"/>
                  </a:schemeClr>
                </a:solidFill>
                <a:latin typeface="Arial" panose="020B0604020202020204" pitchFamily="34" charset="0"/>
                <a:cs typeface="Arial" panose="020B0604020202020204" pitchFamily="34" charset="0"/>
              </a:rPr>
              <a:t>[1] </a:t>
            </a:r>
            <a:r>
              <a:rPr lang="en-US" dirty="0" err="1">
                <a:solidFill>
                  <a:schemeClr val="accent2">
                    <a:lumMod val="50000"/>
                  </a:schemeClr>
                </a:solidFill>
                <a:latin typeface="Arial" panose="020B0604020202020204" pitchFamily="34" charset="0"/>
                <a:cs typeface="Arial" panose="020B0604020202020204" pitchFamily="34" charset="0"/>
              </a:rPr>
              <a:t>Giáo</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trình</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môn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thiết</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kế</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người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dùng</a:t>
            </a:r>
            <a:r>
              <a:rPr lang="en-US" dirty="0">
                <a:solidFill>
                  <a:schemeClr val="accent2">
                    <a:lumMod val="50000"/>
                  </a:schemeClr>
                </a:solidFill>
                <a:latin typeface="Arial" panose="020B0604020202020204" pitchFamily="34" charset="0"/>
                <a:cs typeface="Arial" panose="020B0604020202020204" pitchFamily="34" charset="0"/>
              </a:rPr>
              <a:t> - </a:t>
            </a:r>
            <a:r>
              <a:rPr lang="en-US" dirty="0" err="1">
                <a:solidFill>
                  <a:schemeClr val="accent2">
                    <a:lumMod val="50000"/>
                  </a:schemeClr>
                </a:solidFill>
                <a:latin typeface="Arial" panose="020B0604020202020204" pitchFamily="34" charset="0"/>
                <a:cs typeface="Arial" panose="020B0604020202020204" pitchFamily="34" charset="0"/>
              </a:rPr>
              <a:t>Ths</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Nguyễn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Thị</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Quỳnh</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Như</a:t>
            </a:r>
            <a:r>
              <a:rPr lang="en-US" dirty="0">
                <a:solidFill>
                  <a:schemeClr val="accent2">
                    <a:lumMod val="50000"/>
                  </a:schemeClr>
                </a:solidFill>
                <a:latin typeface="Arial" panose="020B0604020202020204" pitchFamily="34" charset="0"/>
                <a:cs typeface="Arial" panose="020B0604020202020204" pitchFamily="34" charset="0"/>
              </a:rPr>
              <a:t> - </a:t>
            </a:r>
            <a:r>
              <a:rPr lang="en-US" dirty="0" err="1">
                <a:solidFill>
                  <a:schemeClr val="accent2">
                    <a:lumMod val="50000"/>
                  </a:schemeClr>
                </a:solidFill>
                <a:latin typeface="Arial" panose="020B0604020202020204" pitchFamily="34" charset="0"/>
                <a:cs typeface="Arial" panose="020B0604020202020204" pitchFamily="34" charset="0"/>
              </a:rPr>
              <a:t>Khoa</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Công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Nghệ</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Thông</a:t>
            </a:r>
            <a:r>
              <a:rPr lang="en-US" dirty="0">
                <a:solidFill>
                  <a:schemeClr val="accent2">
                    <a:lumMod val="50000"/>
                  </a:schemeClr>
                </a:solidFill>
                <a:latin typeface="Arial" panose="020B0604020202020204" pitchFamily="34" charset="0"/>
                <a:cs typeface="Arial" panose="020B0604020202020204" pitchFamily="34" charset="0"/>
              </a:rPr>
              <a:t> Tin </a:t>
            </a:r>
            <a:r>
              <a:rPr lang="en-US" dirty="0" err="1">
                <a:solidFill>
                  <a:schemeClr val="accent2">
                    <a:lumMod val="50000"/>
                  </a:schemeClr>
                </a:solidFill>
                <a:latin typeface="Arial" panose="020B0604020202020204" pitchFamily="34" charset="0"/>
                <a:cs typeface="Arial" panose="020B0604020202020204" pitchFamily="34" charset="0"/>
              </a:rPr>
              <a:t>trường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Đại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học</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Mở</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Hà</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Nội</a:t>
            </a:r>
            <a:r>
              <a:rPr lang="en-US" dirty="0">
                <a:solidFill>
                  <a:schemeClr val="accent2">
                    <a:lumMod val="50000"/>
                  </a:schemeClr>
                </a:solidFill>
                <a:latin typeface="Arial" panose="020B0604020202020204" pitchFamily="34" charset="0"/>
                <a:cs typeface="Arial" panose="020B0604020202020204" pitchFamily="34" charset="0"/>
              </a:rPr>
              <a:t>.</a:t>
            </a:r>
          </a:p>
          <a:p>
            <a:pPr lvl="0"/>
            <a:r>
              <a:rPr lang="en-US" dirty="0">
                <a:solidFill>
                  <a:schemeClr val="accent2">
                    <a:lumMod val="50000"/>
                  </a:schemeClr>
                </a:solidFill>
                <a:latin typeface="Arial" panose="020B0604020202020204" pitchFamily="34" charset="0"/>
                <a:cs typeface="Arial" panose="020B0604020202020204" pitchFamily="34" charset="0"/>
              </a:rPr>
              <a:t>[2] 100 ý </a:t>
            </a:r>
            <a:r>
              <a:rPr lang="en-US" dirty="0" err="1">
                <a:solidFill>
                  <a:schemeClr val="accent2">
                    <a:lumMod val="50000"/>
                  </a:schemeClr>
                </a:solidFill>
                <a:latin typeface="Arial" panose="020B0604020202020204" pitchFamily="34" charset="0"/>
                <a:cs typeface="Arial" panose="020B0604020202020204" pitchFamily="34" charset="0"/>
              </a:rPr>
              <a:t>tưởng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làm</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thay</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đổi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Thiết</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kế</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đồ</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họa</a:t>
            </a:r>
            <a:r>
              <a:rPr lang="en-US" dirty="0">
                <a:solidFill>
                  <a:schemeClr val="accent2">
                    <a:lumMod val="50000"/>
                  </a:schemeClr>
                </a:solidFill>
                <a:latin typeface="Arial" panose="020B0604020202020204" pitchFamily="34" charset="0"/>
                <a:cs typeface="Arial" panose="020B0604020202020204" pitchFamily="34" charset="0"/>
              </a:rPr>
              <a:t>.</a:t>
            </a:r>
          </a:p>
          <a:p>
            <a:pPr lvl="0"/>
            <a:r>
              <a:rPr lang="en-US" dirty="0">
                <a:solidFill>
                  <a:schemeClr val="accent2">
                    <a:lumMod val="50000"/>
                  </a:schemeClr>
                </a:solidFill>
                <a:latin typeface="Arial" panose="020B0604020202020204" pitchFamily="34" charset="0"/>
                <a:cs typeface="Arial" panose="020B0604020202020204" pitchFamily="34" charset="0"/>
              </a:rPr>
              <a:t>[3] Designing Brand Identity – Alina Wheeler</a:t>
            </a:r>
          </a:p>
          <a:p>
            <a:pPr lvl="0"/>
            <a:r>
              <a:rPr lang="en-US" dirty="0">
                <a:solidFill>
                  <a:schemeClr val="accent2">
                    <a:lumMod val="50000"/>
                  </a:schemeClr>
                </a:solidFill>
                <a:latin typeface="Arial" panose="020B0604020202020204" pitchFamily="34" charset="0"/>
                <a:cs typeface="Arial" panose="020B0604020202020204" pitchFamily="34" charset="0"/>
              </a:rPr>
              <a:t>[4] </a:t>
            </a:r>
            <a:r>
              <a:rPr lang="en-US" dirty="0" err="1">
                <a:solidFill>
                  <a:schemeClr val="accent2">
                    <a:lumMod val="50000"/>
                  </a:schemeClr>
                </a:solidFill>
                <a:latin typeface="Arial" panose="020B0604020202020204" pitchFamily="34" charset="0"/>
                <a:cs typeface="Arial" panose="020B0604020202020204" pitchFamily="34" charset="0"/>
              </a:rPr>
              <a:t>Phạm</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Văn</a:t>
            </a:r>
            <a:r>
              <a:rPr lang="en-US" dirty="0">
                <a:solidFill>
                  <a:schemeClr val="accent2">
                    <a:lumMod val="50000"/>
                  </a:schemeClr>
                </a:solidFill>
                <a:latin typeface="Arial" panose="020B0604020202020204" pitchFamily="34" charset="0"/>
                <a:cs typeface="Arial" panose="020B0604020202020204" pitchFamily="34" charset="0"/>
              </a:rPr>
              <a:t> Long: </a:t>
            </a:r>
            <a:r>
              <a:rPr lang="en-US" dirty="0" err="1">
                <a:solidFill>
                  <a:schemeClr val="accent2">
                    <a:lumMod val="50000"/>
                  </a:schemeClr>
                </a:solidFill>
                <a:latin typeface="Arial" panose="020B0604020202020204" pitchFamily="34" charset="0"/>
                <a:cs typeface="Arial" panose="020B0604020202020204" pitchFamily="34" charset="0"/>
              </a:rPr>
              <a:t>Thiết</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kế</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giao</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diện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và</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trải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nghiệm</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người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dùng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cho</a:t>
            </a:r>
            <a:r>
              <a:rPr lang="en-US" dirty="0">
                <a:solidFill>
                  <a:schemeClr val="accent2">
                    <a:lumMod val="50000"/>
                  </a:schemeClr>
                </a:solidFill>
                <a:latin typeface="Arial" panose="020B0604020202020204" pitchFamily="34" charset="0"/>
                <a:cs typeface="Arial" panose="020B0604020202020204" pitchFamily="34" charset="0"/>
              </a:rPr>
              <a:t> website </a:t>
            </a:r>
            <a:r>
              <a:rPr lang="en-US" dirty="0" err="1">
                <a:solidFill>
                  <a:schemeClr val="accent2">
                    <a:lumMod val="50000"/>
                  </a:schemeClr>
                </a:solidFill>
                <a:latin typeface="Arial" panose="020B0604020202020204" pitchFamily="34" charset="0"/>
                <a:cs typeface="Arial" panose="020B0604020202020204" pitchFamily="34" charset="0"/>
              </a:rPr>
              <a:t>bán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truyện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tranh</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i</a:t>
            </a:r>
            <a:r>
              <a:rPr lang="en-US" dirty="0">
                <a:solidFill>
                  <a:schemeClr val="accent2">
                    <a:lumMod val="50000"/>
                  </a:schemeClr>
                </a:solidFill>
                <a:latin typeface="Arial" panose="020B0604020202020204" pitchFamily="34" charset="0"/>
                <a:cs typeface="Arial" panose="020B0604020202020204" pitchFamily="34" charset="0"/>
              </a:rPr>
              <a:t>-Comics</a:t>
            </a:r>
          </a:p>
          <a:p>
            <a:pPr lvl="0"/>
            <a:r>
              <a:rPr lang="en-US" dirty="0">
                <a:solidFill>
                  <a:schemeClr val="accent2">
                    <a:lumMod val="50000"/>
                  </a:schemeClr>
                </a:solidFill>
                <a:latin typeface="Arial" panose="020B0604020202020204" pitchFamily="34" charset="0"/>
                <a:cs typeface="Arial" panose="020B0604020202020204" pitchFamily="34" charset="0"/>
              </a:rPr>
              <a:t>[5] </a:t>
            </a:r>
            <a:r>
              <a:rPr lang="en-US" dirty="0" err="1">
                <a:solidFill>
                  <a:schemeClr val="accent2">
                    <a:lumMod val="50000"/>
                  </a:schemeClr>
                </a:solidFill>
                <a:latin typeface="Arial" panose="020B0604020202020204" pitchFamily="34" charset="0"/>
                <a:cs typeface="Arial" panose="020B0604020202020204" pitchFamily="34" charset="0"/>
              </a:rPr>
              <a:t>Nguyễn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Hoàng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Linh</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Thiết</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kế</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giao</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diện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và</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trải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nghiệm</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người</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dùng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cho</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cửa</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hàng</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bán</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mắt</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kính</a:t>
            </a:r>
            <a:r>
              <a:rPr lang="en-US" dirty="0">
                <a:solidFill>
                  <a:schemeClr val="accent2">
                    <a:lumMod val="50000"/>
                  </a:schemeClr>
                </a:solidFill>
                <a:latin typeface="Arial" panose="020B0604020202020204" pitchFamily="34" charset="0"/>
                <a:cs typeface="Arial" panose="020B0604020202020204" pitchFamily="34" charset="0"/>
              </a:rPr>
              <a:t> </a:t>
            </a:r>
            <a:r>
              <a:rPr lang="en-US" dirty="0" err="1">
                <a:solidFill>
                  <a:schemeClr val="accent2">
                    <a:lumMod val="50000"/>
                  </a:schemeClr>
                </a:solidFill>
                <a:latin typeface="Arial" panose="020B0604020202020204" pitchFamily="34" charset="0"/>
                <a:cs typeface="Arial" panose="020B0604020202020204" pitchFamily="34" charset="0"/>
              </a:rPr>
              <a:t>Todoki</a:t>
            </a:r>
            <a:endParaRPr lang="en-US" dirty="0">
              <a:solidFill>
                <a:schemeClr val="accent2">
                  <a:lumMod val="50000"/>
                </a:schemeClr>
              </a:solidFill>
              <a:latin typeface="Arial" panose="020B0604020202020204" pitchFamily="34" charset="0"/>
              <a:cs typeface="Arial" panose="020B0604020202020204" pitchFamily="34" charset="0"/>
            </a:endParaRPr>
          </a:p>
          <a:p>
            <a:endParaRPr lang="en-US" dirty="0"/>
          </a:p>
        </p:txBody>
      </p:sp>
      <p:sp>
        <p:nvSpPr>
          <p:cNvPr id="3" name="Date Placeholder 2"/>
          <p:cNvSpPr>
            <a:spLocks noGrp="1"/>
          </p:cNvSpPr>
          <p:nvPr>
            <p:ph type="dt" sz="half" idx="10"/>
          </p:nvPr>
        </p:nvSpPr>
        <p:spPr/>
        <p:txBody>
          <a:bodyPr/>
          <a:lstStyle/>
          <a:p>
            <a:fld id="{BC12F88F-E8EC-4E32-B532-5E1F1B883B37}" type="datetime1">
              <a:rPr lang="en-US" smtClean="0"/>
              <a:t>11/13/2022</a:t>
            </a:fld>
            <a:endParaRPr lang="en-US"/>
          </a:p>
        </p:txBody>
      </p:sp>
      <p:sp>
        <p:nvSpPr>
          <p:cNvPr id="5" name="Slide Number Placeholder 4"/>
          <p:cNvSpPr>
            <a:spLocks noGrp="1"/>
          </p:cNvSpPr>
          <p:nvPr>
            <p:ph type="sldNum" sz="quarter" idx="12"/>
          </p:nvPr>
        </p:nvSpPr>
        <p:spPr/>
        <p:txBody>
          <a:bodyPr/>
          <a:lstStyle/>
          <a:p>
            <a:fld id="{B63FF09D-70E4-40DC-8700-1A0059E90900}" type="slidenum">
              <a:rPr lang="en-US" smtClean="0"/>
              <a:t>68</a:t>
            </a:fld>
            <a:endParaRPr lang="en-US"/>
          </a:p>
        </p:txBody>
      </p:sp>
    </p:spTree>
    <p:extLst>
      <p:ext uri="{BB962C8B-B14F-4D97-AF65-F5344CB8AC3E}">
        <p14:creationId xmlns:p14="http://schemas.microsoft.com/office/powerpoint/2010/main" val="139952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arn(inVertical)">
                                      <p:cBhvr>
                                        <p:cTn id="7" dur="500"/>
                                        <p:tgtEl>
                                          <p:spTgt spid="1638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B1E11-F9A7-477F-BD08-6BF23F8AE693}" type="datetime1">
              <a:rPr lang="en-US" smtClean="0"/>
              <a:t>11/13/2022</a:t>
            </a:fld>
            <a:endParaRPr lang="en-US"/>
          </a:p>
        </p:txBody>
      </p:sp>
      <p:sp>
        <p:nvSpPr>
          <p:cNvPr id="3" name="Slide Number Placeholder 2"/>
          <p:cNvSpPr>
            <a:spLocks noGrp="1"/>
          </p:cNvSpPr>
          <p:nvPr>
            <p:ph type="sldNum" sz="quarter" idx="12"/>
          </p:nvPr>
        </p:nvSpPr>
        <p:spPr/>
        <p:txBody>
          <a:bodyPr/>
          <a:lstStyle/>
          <a:p>
            <a:fld id="{B63FF09D-70E4-40DC-8700-1A0059E90900}" type="slidenum">
              <a:rPr lang="en-US" smtClean="0"/>
              <a:t>69</a:t>
            </a:fld>
            <a:endParaRPr lang="en-US"/>
          </a:p>
        </p:txBody>
      </p:sp>
    </p:spTree>
    <p:extLst>
      <p:ext uri="{BB962C8B-B14F-4D97-AF65-F5344CB8AC3E}">
        <p14:creationId xmlns:p14="http://schemas.microsoft.com/office/powerpoint/2010/main" val="118644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offee Shop Wallpaper Images | Free Photos, PNG Stickers, Wallpapers &amp;  Backgrounds - rawpix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223"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76600" y="374073"/>
            <a:ext cx="8915400"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2.CÁC ĐỀ TÀI LIÊN QUAN</a:t>
            </a:r>
          </a:p>
        </p:txBody>
      </p:sp>
      <p:sp>
        <p:nvSpPr>
          <p:cNvPr id="4" name="TextBox 3"/>
          <p:cNvSpPr txBox="1"/>
          <p:nvPr/>
        </p:nvSpPr>
        <p:spPr>
          <a:xfrm>
            <a:off x="3276600" y="1297490"/>
            <a:ext cx="8915400" cy="2308324"/>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2.3 </a:t>
            </a:r>
            <a:r>
              <a:rPr lang="en-US" sz="2400" b="1" dirty="0" err="1">
                <a:solidFill>
                  <a:schemeClr val="accent2">
                    <a:lumMod val="50000"/>
                  </a:schemeClr>
                </a:solidFill>
                <a:latin typeface="Arial" panose="020B0604020202020204" pitchFamily="34" charset="0"/>
                <a:cs typeface="Arial" panose="020B0604020202020204" pitchFamily="34" charset="0"/>
              </a:rPr>
              <a:t>Kết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luận</a:t>
            </a:r>
            <a:endParaRPr lang="en-US" sz="2400" b="1" dirty="0">
              <a:solidFill>
                <a:schemeClr val="accent2">
                  <a:lumMod val="50000"/>
                </a:schemeClr>
              </a:solidFill>
              <a:latin typeface="Arial" panose="020B0604020202020204" pitchFamily="34" charset="0"/>
              <a:cs typeface="Arial" panose="020B0604020202020204" pitchFamily="34" charset="0"/>
            </a:endParaRPr>
          </a:p>
          <a:p>
            <a:pPr>
              <a:lnSpc>
                <a:spcPct val="150000"/>
              </a:lnSpc>
            </a:pP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Cả</a:t>
            </a:r>
            <a:r>
              <a:rPr lang="en-US" sz="2400" dirty="0">
                <a:solidFill>
                  <a:schemeClr val="accent2">
                    <a:lumMod val="50000"/>
                  </a:schemeClr>
                </a:solidFill>
                <a:latin typeface="Arial" panose="020B0604020202020204" pitchFamily="34" charset="0"/>
                <a:cs typeface="Arial" panose="020B0604020202020204" pitchFamily="34" charset="0"/>
              </a:rPr>
              <a:t> 2 </a:t>
            </a:r>
            <a:r>
              <a:rPr lang="en-US" sz="2400" dirty="0" err="1">
                <a:solidFill>
                  <a:schemeClr val="accent2">
                    <a:lumMod val="50000"/>
                  </a:schemeClr>
                </a:solidFill>
                <a:latin typeface="Arial" panose="020B0604020202020204" pitchFamily="34" charset="0"/>
                <a:cs typeface="Arial" panose="020B0604020202020204" pitchFamily="34" charset="0"/>
              </a:rPr>
              <a:t>đều</a:t>
            </a:r>
            <a:r>
              <a:rPr lang="en-US" sz="2400" dirty="0">
                <a:solidFill>
                  <a:schemeClr val="accent2">
                    <a:lumMod val="50000"/>
                  </a:schemeClr>
                </a:solidFill>
                <a:latin typeface="Arial" panose="020B0604020202020204" pitchFamily="34" charset="0"/>
                <a:cs typeface="Arial" panose="020B0604020202020204" pitchFamily="34" charset="0"/>
              </a:rPr>
              <a:t> là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xây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dựng</a:t>
            </a:r>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thương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mại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điện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tử</a:t>
            </a:r>
            <a:r>
              <a:rPr lang="en-US" sz="2400" dirty="0">
                <a:solidFill>
                  <a:schemeClr val="accent2">
                    <a:lumMod val="50000"/>
                  </a:schemeClr>
                </a:solidFill>
                <a:latin typeface="Arial" panose="020B0604020202020204" pitchFamily="34" charset="0"/>
                <a:cs typeface="Arial" panose="020B0604020202020204" pitchFamily="34" charset="0"/>
              </a:rPr>
              <a:t> với </a:t>
            </a:r>
            <a:r>
              <a:rPr lang="en-US" sz="2400" dirty="0" err="1">
                <a:solidFill>
                  <a:schemeClr val="accent2">
                    <a:lumMod val="50000"/>
                  </a:schemeClr>
                </a:solidFill>
                <a:latin typeface="Arial" panose="020B0604020202020204" pitchFamily="34" charset="0"/>
                <a:cs typeface="Arial" panose="020B0604020202020204" pitchFamily="34" charset="0"/>
              </a:rPr>
              <a:t>mục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đích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đáp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ứng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cầu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trí</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cầu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cuộc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sống</a:t>
            </a:r>
            <a:r>
              <a:rPr lang="en-US" sz="2400" dirty="0">
                <a:solidFill>
                  <a:schemeClr val="accent2">
                    <a:lumMod val="50000"/>
                  </a:schemeClr>
                </a:solidFill>
                <a:latin typeface="Arial" panose="020B0604020202020204" pitchFamily="34" charset="0"/>
                <a:cs typeface="Arial" panose="020B0604020202020204" pitchFamily="34" charset="0"/>
              </a:rPr>
              <a:t> của </a:t>
            </a:r>
            <a:r>
              <a:rPr lang="en-US" sz="2400" dirty="0" err="1">
                <a:solidFill>
                  <a:schemeClr val="accent2">
                    <a:lumMod val="50000"/>
                  </a:schemeClr>
                </a:solidFill>
                <a:latin typeface="Arial" panose="020B0604020202020204" pitchFamily="34" charset="0"/>
                <a:cs typeface="Arial" panose="020B0604020202020204" pitchFamily="34" charset="0"/>
              </a:rPr>
              <a:t>tất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cả</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mọi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8" name="TextBox 7"/>
          <p:cNvSpPr txBox="1"/>
          <p:nvPr/>
        </p:nvSpPr>
        <p:spPr>
          <a:xfrm>
            <a:off x="3276600" y="3668656"/>
            <a:ext cx="8915400" cy="1200329"/>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Website </a:t>
            </a:r>
            <a:r>
              <a:rPr lang="en-US" sz="2400" dirty="0" err="1">
                <a:solidFill>
                  <a:schemeClr val="accent2">
                    <a:lumMod val="50000"/>
                  </a:schemeClr>
                </a:solidFill>
                <a:latin typeface="Arial" panose="020B0604020202020204" pitchFamily="34" charset="0"/>
                <a:cs typeface="Arial" panose="020B0604020202020204" pitchFamily="34" charset="0"/>
              </a:rPr>
              <a:t>đã</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tạo</a:t>
            </a:r>
            <a:r>
              <a:rPr lang="en-US" sz="2400" dirty="0">
                <a:solidFill>
                  <a:schemeClr val="accent2">
                    <a:lumMod val="50000"/>
                  </a:schemeClr>
                </a:solidFill>
                <a:latin typeface="Arial" panose="020B0604020202020204" pitchFamily="34" charset="0"/>
                <a:cs typeface="Arial" panose="020B0604020202020204" pitchFamily="34" charset="0"/>
              </a:rPr>
              <a:t> được </a:t>
            </a:r>
            <a:r>
              <a:rPr lang="en-US" sz="2400" dirty="0" err="1">
                <a:solidFill>
                  <a:schemeClr val="accent2">
                    <a:lumMod val="50000"/>
                  </a:schemeClr>
                </a:solidFill>
                <a:latin typeface="Arial" panose="020B0604020202020204" pitchFamily="34" charset="0"/>
                <a:cs typeface="Arial" panose="020B0604020202020204" pitchFamily="34" charset="0"/>
              </a:rPr>
              <a:t>sự</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nhất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quán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trong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hệ</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thống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điều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hướng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dễ</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dàng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sử</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dụng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Tuy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nhiên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chức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năng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trong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còn</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thiếu</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sót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và</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ít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chức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năng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dùng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9" name="TextBox 8"/>
          <p:cNvSpPr txBox="1"/>
          <p:nvPr/>
        </p:nvSpPr>
        <p:spPr>
          <a:xfrm>
            <a:off x="3276600" y="5147912"/>
            <a:ext cx="8936182" cy="830997"/>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-&gt; </a:t>
            </a:r>
            <a:r>
              <a:rPr lang="en-US" sz="2400" dirty="0" err="1">
                <a:solidFill>
                  <a:schemeClr val="accent2">
                    <a:lumMod val="50000"/>
                  </a:schemeClr>
                </a:solidFill>
                <a:latin typeface="Arial" panose="020B0604020202020204" pitchFamily="34" charset="0"/>
                <a:cs typeface="Arial" panose="020B0604020202020204" pitchFamily="34" charset="0"/>
              </a:rPr>
              <a:t>Những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pháp</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rút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ra</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từ</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các</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đề</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tài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này</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trong</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quá</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trình</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diện</a:t>
            </a:r>
            <a:r>
              <a:rPr lang="en-US" sz="2400" dirty="0">
                <a:solidFill>
                  <a:schemeClr val="accent2">
                    <a:lumMod val="50000"/>
                  </a:schemeClr>
                </a:solidFill>
                <a:latin typeface="Arial" panose="020B0604020202020204" pitchFamily="34" charset="0"/>
                <a:cs typeface="Arial" panose="020B0604020202020204" pitchFamily="34" charset="0"/>
              </a:rPr>
              <a:t> Website</a:t>
            </a:r>
          </a:p>
        </p:txBody>
      </p:sp>
      <p:sp>
        <p:nvSpPr>
          <p:cNvPr id="2" name="Date Placeholder 1"/>
          <p:cNvSpPr>
            <a:spLocks noGrp="1"/>
          </p:cNvSpPr>
          <p:nvPr>
            <p:ph type="dt" sz="half" idx="10"/>
          </p:nvPr>
        </p:nvSpPr>
        <p:spPr/>
        <p:txBody>
          <a:bodyPr/>
          <a:lstStyle/>
          <a:p>
            <a:fld id="{E5020106-61B7-4519-A74D-4D3BBF60C330}" type="datetime1">
              <a:rPr lang="en-US" smtClean="0"/>
              <a:t>11/13/2022</a:t>
            </a:fld>
            <a:endParaRPr lang="en-US"/>
          </a:p>
        </p:txBody>
      </p:sp>
      <p:sp>
        <p:nvSpPr>
          <p:cNvPr id="5" name="Slide Number Placeholder 4"/>
          <p:cNvSpPr>
            <a:spLocks noGrp="1"/>
          </p:cNvSpPr>
          <p:nvPr>
            <p:ph type="sldNum" sz="quarter" idx="12"/>
          </p:nvPr>
        </p:nvSpPr>
        <p:spPr/>
        <p:txBody>
          <a:bodyPr/>
          <a:lstStyle/>
          <a:p>
            <a:fld id="{D3E84DE6-2B36-4B05-AF02-70DDF817A2AE}" type="slidenum">
              <a:rPr lang="en-US" smtClean="0"/>
              <a:t>7</a:t>
            </a:fld>
            <a:endParaRPr lang="en-US"/>
          </a:p>
        </p:txBody>
      </p:sp>
    </p:spTree>
    <p:extLst>
      <p:ext uri="{BB962C8B-B14F-4D97-AF65-F5344CB8AC3E}">
        <p14:creationId xmlns:p14="http://schemas.microsoft.com/office/powerpoint/2010/main" val="2981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wipe(down)">
                                      <p:cBhvr>
                                        <p:cTn id="10" dur="500"/>
                                        <p:tgtEl>
                                          <p:spTgt spid="205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arn(inVertic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down)">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 calcmode="lin" valueType="num">
                                      <p:cBhvr additive="base">
                                        <p:cTn id="3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barn(inVertical)">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barn(inVertical)">
                                      <p:cBhvr>
                                        <p:cTn id="4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2001982" y="451279"/>
            <a:ext cx="9504218"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3. NỘI DUNG ĐỀ TÀI DỰ KIẾN ĐẠT ĐƯỢC</a:t>
            </a:r>
          </a:p>
        </p:txBody>
      </p:sp>
      <p:sp>
        <p:nvSpPr>
          <p:cNvPr id="4" name="TextBox 3"/>
          <p:cNvSpPr txBox="1"/>
          <p:nvPr/>
        </p:nvSpPr>
        <p:spPr>
          <a:xfrm>
            <a:off x="2001982" y="969818"/>
            <a:ext cx="9310255" cy="577850"/>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3.1 </a:t>
            </a:r>
            <a:r>
              <a:rPr lang="en-US" sz="2400" b="1" dirty="0" err="1">
                <a:solidFill>
                  <a:schemeClr val="accent2">
                    <a:lumMod val="50000"/>
                  </a:schemeClr>
                </a:solidFill>
                <a:latin typeface="Arial" panose="020B0604020202020204" pitchFamily="34" charset="0"/>
                <a:cs typeface="Arial" panose="020B0604020202020204" pitchFamily="34" charset="0"/>
              </a:rPr>
              <a:t>Hướng</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phát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triển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của</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đề</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tài</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5" name="TextBox 4"/>
          <p:cNvSpPr txBox="1"/>
          <p:nvPr/>
        </p:nvSpPr>
        <p:spPr>
          <a:xfrm>
            <a:off x="2942365" y="4559761"/>
            <a:ext cx="3486150" cy="461665"/>
          </a:xfrm>
          <a:prstGeom prst="rect">
            <a:avLst/>
          </a:prstGeom>
          <a:noFill/>
        </p:spPr>
        <p:txBody>
          <a:bodyPr wrap="square" rtlCol="0">
            <a:spAutoFit/>
          </a:bodyPr>
          <a:lstStyle/>
          <a:p>
            <a:r>
              <a:rPr lang="en-US" sz="2400" dirty="0" err="1">
                <a:solidFill>
                  <a:schemeClr val="accent2">
                    <a:lumMod val="50000"/>
                  </a:schemeClr>
                </a:solidFill>
                <a:latin typeface="Arial" panose="020B0604020202020204" pitchFamily="34" charset="0"/>
                <a:cs typeface="Arial" panose="020B0604020202020204" pitchFamily="34" charset="0"/>
              </a:rPr>
              <a:t>Trải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nghiệm</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người</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dùng</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pic>
        <p:nvPicPr>
          <p:cNvPr id="1028" name="Picture 4" descr="Khái niệm cơ bản về thiết kế UX - Trải nghiệm người dù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739" y="2478422"/>
            <a:ext cx="3297402" cy="1978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ác bước thiết kế giao diện website chuẩn nhấ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651" y="2199557"/>
            <a:ext cx="3950286" cy="2257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78499" y="4559761"/>
            <a:ext cx="3971925" cy="461665"/>
          </a:xfrm>
          <a:prstGeom prst="rect">
            <a:avLst/>
          </a:prstGeom>
          <a:noFill/>
        </p:spPr>
        <p:txBody>
          <a:bodyPr wrap="square" rtlCol="0">
            <a:spAutoFit/>
          </a:bodyPr>
          <a:lstStyle/>
          <a:p>
            <a:pPr algn="ctr"/>
            <a:r>
              <a:rPr lang="en-US" sz="2400" dirty="0" err="1">
                <a:solidFill>
                  <a:schemeClr val="accent2">
                    <a:lumMod val="50000"/>
                  </a:schemeClr>
                </a:solidFill>
                <a:latin typeface="Arial" panose="020B0604020202020204" pitchFamily="34" charset="0"/>
                <a:cs typeface="Arial" panose="020B0604020202020204" pitchFamily="34" charset="0"/>
              </a:rPr>
              <a:t>Thiết</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kế</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giao</a:t>
            </a:r>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diện</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8FA74C8A-0C50-4C46-9ECA-062AAB35BCD2}" type="datetime1">
              <a:rPr lang="en-US" smtClean="0"/>
              <a:t>11/13/2022</a:t>
            </a:fld>
            <a:endParaRPr lang="en-US"/>
          </a:p>
        </p:txBody>
      </p:sp>
      <p:sp>
        <p:nvSpPr>
          <p:cNvPr id="7" name="Slide Number Placeholder 6"/>
          <p:cNvSpPr>
            <a:spLocks noGrp="1"/>
          </p:cNvSpPr>
          <p:nvPr>
            <p:ph type="sldNum" sz="quarter" idx="12"/>
          </p:nvPr>
        </p:nvSpPr>
        <p:spPr/>
        <p:txBody>
          <a:bodyPr/>
          <a:lstStyle/>
          <a:p>
            <a:fld id="{D3E84DE6-2B36-4B05-AF02-70DDF817A2AE}" type="slidenum">
              <a:rPr lang="en-US" smtClean="0"/>
              <a:t>8</a:t>
            </a:fld>
            <a:endParaRPr lang="en-US"/>
          </a:p>
        </p:txBody>
      </p:sp>
    </p:spTree>
    <p:extLst>
      <p:ext uri="{BB962C8B-B14F-4D97-AF65-F5344CB8AC3E}">
        <p14:creationId xmlns:p14="http://schemas.microsoft.com/office/powerpoint/2010/main" val="317417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ipe(down)">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wipe(down)">
                                      <p:cBhvr>
                                        <p:cTn id="22" dur="500"/>
                                        <p:tgtEl>
                                          <p:spTgt spid="103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2001982" y="1050885"/>
            <a:ext cx="9504218" cy="646331"/>
          </a:xfrm>
          <a:prstGeom prst="rect">
            <a:avLst/>
          </a:prstGeom>
          <a:noFill/>
        </p:spPr>
        <p:txBody>
          <a:bodyPr wrap="square" rtlCol="0">
            <a:spAutoFit/>
          </a:bodyPr>
          <a:lstStyle/>
          <a:p>
            <a:r>
              <a:rPr lang="en-US" sz="3600" b="1" dirty="0">
                <a:solidFill>
                  <a:schemeClr val="accent2">
                    <a:lumMod val="50000"/>
                  </a:schemeClr>
                </a:solidFill>
                <a:latin typeface="Arial" panose="020B0604020202020204" pitchFamily="34" charset="0"/>
                <a:cs typeface="Arial" panose="020B0604020202020204" pitchFamily="34" charset="0"/>
              </a:rPr>
              <a:t>3. NỘI DUNG ĐỀ TÀI DỰ KIẾN ĐẠT ĐƯỢC</a:t>
            </a:r>
          </a:p>
        </p:txBody>
      </p:sp>
      <p:sp>
        <p:nvSpPr>
          <p:cNvPr id="3" name="TextBox 2"/>
          <p:cNvSpPr txBox="1"/>
          <p:nvPr/>
        </p:nvSpPr>
        <p:spPr>
          <a:xfrm>
            <a:off x="2001982" y="1569424"/>
            <a:ext cx="9310255" cy="577850"/>
          </a:xfrm>
          <a:prstGeom prst="rect">
            <a:avLst/>
          </a:prstGeom>
          <a:noFill/>
        </p:spPr>
        <p:txBody>
          <a:bodyPr wrap="square" rtlCol="0">
            <a:spAutoFit/>
          </a:bodyPr>
          <a:lstStyle/>
          <a:p>
            <a:pPr>
              <a:lnSpc>
                <a:spcPct val="150000"/>
              </a:lnSpc>
            </a:pPr>
            <a:r>
              <a:rPr lang="en-US" sz="2400" b="1" dirty="0">
                <a:solidFill>
                  <a:schemeClr val="accent2">
                    <a:lumMod val="50000"/>
                  </a:schemeClr>
                </a:solidFill>
                <a:latin typeface="Arial" panose="020B0604020202020204" pitchFamily="34" charset="0"/>
                <a:cs typeface="Arial" panose="020B0604020202020204" pitchFamily="34" charset="0"/>
              </a:rPr>
              <a:t>3.1 </a:t>
            </a:r>
            <a:r>
              <a:rPr lang="en-US" sz="2400" b="1" dirty="0" err="1">
                <a:solidFill>
                  <a:schemeClr val="accent2">
                    <a:lumMod val="50000"/>
                  </a:schemeClr>
                </a:solidFill>
                <a:latin typeface="Arial" panose="020B0604020202020204" pitchFamily="34" charset="0"/>
                <a:cs typeface="Arial" panose="020B0604020202020204" pitchFamily="34" charset="0"/>
              </a:rPr>
              <a:t>Các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thiết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kế</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dự</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kiến</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đạt</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được</a:t>
            </a:r>
            <a:endParaRPr lang="en-US" sz="2400" dirty="0">
              <a:solidFill>
                <a:schemeClr val="accent2">
                  <a:lumMod val="50000"/>
                </a:schemeClr>
              </a:solidFill>
              <a:latin typeface="Arial" panose="020B0604020202020204" pitchFamily="34" charset="0"/>
              <a:cs typeface="Arial" panose="020B0604020202020204" pitchFamily="34" charset="0"/>
            </a:endParaRPr>
          </a:p>
        </p:txBody>
      </p:sp>
      <p:sp>
        <p:nvSpPr>
          <p:cNvPr id="5" name="TextBox 4"/>
          <p:cNvSpPr txBox="1"/>
          <p:nvPr/>
        </p:nvSpPr>
        <p:spPr>
          <a:xfrm>
            <a:off x="2190750" y="2147274"/>
            <a:ext cx="56007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User </a:t>
            </a:r>
          </a:p>
        </p:txBody>
      </p:sp>
      <p:sp>
        <p:nvSpPr>
          <p:cNvPr id="6" name="TextBox 5"/>
          <p:cNvSpPr txBox="1"/>
          <p:nvPr/>
        </p:nvSpPr>
        <p:spPr>
          <a:xfrm>
            <a:off x="2190750" y="2653506"/>
            <a:ext cx="6362700" cy="461665"/>
          </a:xfrm>
          <a:prstGeom prst="rect">
            <a:avLst/>
          </a:prstGeom>
          <a:noFill/>
        </p:spPr>
        <p:txBody>
          <a:bodyPr wrap="square" rtlCol="0">
            <a:spAutoFit/>
          </a:bodyPr>
          <a:lstStyle/>
          <a:p>
            <a:r>
              <a:rPr lang="en-US" sz="2400" dirty="0">
                <a:solidFill>
                  <a:schemeClr val="accent2">
                    <a:lumMod val="50000"/>
                  </a:schemeClr>
                </a:solidFill>
                <a:latin typeface="Arial" panose="020B0604020202020204" pitchFamily="34" charset="0"/>
                <a:cs typeface="Arial" panose="020B0604020202020204" pitchFamily="34" charset="0"/>
              </a:rPr>
              <a:t>- </a:t>
            </a:r>
            <a:r>
              <a:rPr lang="en-US" sz="2400" dirty="0" err="1">
                <a:solidFill>
                  <a:schemeClr val="accent2">
                    <a:lumMod val="50000"/>
                  </a:schemeClr>
                </a:solidFill>
                <a:latin typeface="Arial" panose="020B0604020202020204" pitchFamily="34" charset="0"/>
                <a:cs typeface="Arial" panose="020B0604020202020204" pitchFamily="34" charset="0"/>
              </a:rPr>
              <a:t>Với</a:t>
            </a:r>
            <a:r>
              <a:rPr lang="en-US" sz="2400" dirty="0">
                <a:solidFill>
                  <a:schemeClr val="accent2">
                    <a:lumMod val="50000"/>
                  </a:schemeClr>
                </a:solidFill>
                <a:latin typeface="Arial" panose="020B0604020202020204" pitchFamily="34" charset="0"/>
                <a:cs typeface="Arial" panose="020B0604020202020204" pitchFamily="34" charset="0"/>
              </a:rPr>
              <a:t> Admin</a:t>
            </a:r>
          </a:p>
        </p:txBody>
      </p:sp>
      <p:sp>
        <p:nvSpPr>
          <p:cNvPr id="7" name="TextBox 6"/>
          <p:cNvSpPr txBox="1"/>
          <p:nvPr/>
        </p:nvSpPr>
        <p:spPr>
          <a:xfrm>
            <a:off x="2001982" y="3390570"/>
            <a:ext cx="7829550" cy="461665"/>
          </a:xfrm>
          <a:prstGeom prst="rect">
            <a:avLst/>
          </a:prstGeom>
          <a:noFill/>
        </p:spPr>
        <p:txBody>
          <a:bodyPr wrap="square" rtlCol="0">
            <a:spAutoFit/>
          </a:bodyPr>
          <a:lstStyle/>
          <a:p>
            <a:r>
              <a:rPr lang="en-US" sz="2400" b="1" dirty="0">
                <a:solidFill>
                  <a:schemeClr val="accent2">
                    <a:lumMod val="50000"/>
                  </a:schemeClr>
                </a:solidFill>
                <a:latin typeface="Arial" panose="020B0604020202020204" pitchFamily="34" charset="0"/>
                <a:cs typeface="Arial" panose="020B0604020202020204" pitchFamily="34" charset="0"/>
              </a:rPr>
              <a:t>3.2 </a:t>
            </a:r>
            <a:r>
              <a:rPr lang="en-US" sz="2400" b="1" dirty="0" err="1">
                <a:solidFill>
                  <a:schemeClr val="accent2">
                    <a:lumMod val="50000"/>
                  </a:schemeClr>
                </a:solidFill>
                <a:latin typeface="Arial" panose="020B0604020202020204" pitchFamily="34" charset="0"/>
                <a:cs typeface="Arial" panose="020B0604020202020204" pitchFamily="34" charset="0"/>
              </a:rPr>
              <a:t>Các</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công</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cụ</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dự</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định</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sẽ</a:t>
            </a:r>
            <a:r>
              <a:rPr lang="en-US" sz="2400" b="1" dirty="0">
                <a:solidFill>
                  <a:schemeClr val="accent2">
                    <a:lumMod val="50000"/>
                  </a:schemeClr>
                </a:solidFill>
                <a:latin typeface="Arial" panose="020B0604020202020204" pitchFamily="34" charset="0"/>
                <a:cs typeface="Arial" panose="020B0604020202020204" pitchFamily="34" charset="0"/>
              </a:rPr>
              <a:t> </a:t>
            </a:r>
            <a:r>
              <a:rPr lang="en-US" sz="2400" b="1" dirty="0" err="1">
                <a:solidFill>
                  <a:schemeClr val="accent2">
                    <a:lumMod val="50000"/>
                  </a:schemeClr>
                </a:solidFill>
                <a:latin typeface="Arial" panose="020B0604020202020204" pitchFamily="34" charset="0"/>
                <a:cs typeface="Arial" panose="020B0604020202020204" pitchFamily="34" charset="0"/>
              </a:rPr>
              <a:t>sử</a:t>
            </a:r>
            <a:r>
              <a:rPr lang="en-US" sz="2400" b="1" dirty="0">
                <a:solidFill>
                  <a:schemeClr val="accent2">
                    <a:lumMod val="50000"/>
                  </a:schemeClr>
                </a:solidFill>
                <a:latin typeface="Arial" panose="020B0604020202020204" pitchFamily="34" charset="0"/>
                <a:cs typeface="Arial" panose="020B0604020202020204" pitchFamily="34" charset="0"/>
              </a:rPr>
              <a:t> dụng</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4149" y="4363191"/>
            <a:ext cx="1215528" cy="11831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706" y="4285300"/>
            <a:ext cx="1320053" cy="132005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9788" y="4363191"/>
            <a:ext cx="1209761" cy="118311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4578" y="4298170"/>
            <a:ext cx="1388425" cy="1388425"/>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83003" y="4293327"/>
            <a:ext cx="2229229" cy="1393268"/>
          </a:xfrm>
          <a:prstGeom prst="rect">
            <a:avLst/>
          </a:prstGeom>
        </p:spPr>
      </p:pic>
      <p:sp>
        <p:nvSpPr>
          <p:cNvPr id="4" name="Date Placeholder 3"/>
          <p:cNvSpPr>
            <a:spLocks noGrp="1"/>
          </p:cNvSpPr>
          <p:nvPr>
            <p:ph type="dt" sz="half" idx="10"/>
          </p:nvPr>
        </p:nvSpPr>
        <p:spPr/>
        <p:txBody>
          <a:bodyPr/>
          <a:lstStyle/>
          <a:p>
            <a:fld id="{E8517204-FCC6-42DE-8BCE-2D2ED3B6E2B2}" type="datetime1">
              <a:rPr lang="en-US" smtClean="0"/>
              <a:t>11/13/2022</a:t>
            </a:fld>
            <a:endParaRPr lang="en-US"/>
          </a:p>
        </p:txBody>
      </p:sp>
      <p:sp>
        <p:nvSpPr>
          <p:cNvPr id="8" name="Slide Number Placeholder 7"/>
          <p:cNvSpPr>
            <a:spLocks noGrp="1"/>
          </p:cNvSpPr>
          <p:nvPr>
            <p:ph type="sldNum" sz="quarter" idx="12"/>
          </p:nvPr>
        </p:nvSpPr>
        <p:spPr/>
        <p:txBody>
          <a:bodyPr/>
          <a:lstStyle/>
          <a:p>
            <a:fld id="{D3E84DE6-2B36-4B05-AF02-70DDF817A2AE}" type="slidenum">
              <a:rPr lang="en-US" smtClean="0"/>
              <a:t>9</a:t>
            </a:fld>
            <a:endParaRPr lang="en-US"/>
          </a:p>
        </p:txBody>
      </p:sp>
    </p:spTree>
    <p:extLst>
      <p:ext uri="{BB962C8B-B14F-4D97-AF65-F5344CB8AC3E}">
        <p14:creationId xmlns:p14="http://schemas.microsoft.com/office/powerpoint/2010/main" val="18092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circle(in)">
                                      <p:cBhvr>
                                        <p:cTn id="17" dur="2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circle(in)">
                                      <p:cBhvr>
                                        <p:cTn id="22" dur="20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circle(in)">
                                      <p:cBhvr>
                                        <p:cTn id="27" dur="20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par>
                                <p:cTn id="33" presetID="6" presetClass="entr" presetSubtype="16"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par>
                                <p:cTn id="36" presetID="6" presetClass="entr" presetSubtype="16"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ircle(in)">
                                      <p:cBhvr>
                                        <p:cTn id="38" dur="2000"/>
                                        <p:tgtEl>
                                          <p:spTgt spid="14"/>
                                        </p:tgtEl>
                                      </p:cBhvr>
                                    </p:animEffect>
                                  </p:childTnLst>
                                </p:cTn>
                              </p:par>
                              <p:par>
                                <p:cTn id="39" presetID="6" presetClass="entr" presetSubtype="16"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circle(in)">
                                      <p:cBhvr>
                                        <p:cTn id="41" dur="2000"/>
                                        <p:tgtEl>
                                          <p:spTgt spid="15"/>
                                        </p:tgtEl>
                                      </p:cBhvr>
                                    </p:animEffect>
                                  </p:childTnLst>
                                </p:cTn>
                              </p:par>
                              <p:par>
                                <p:cTn id="42" presetID="6" presetClass="entr" presetSubtype="16"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circle(in)">
                                      <p:cBhvr>
                                        <p:cTn id="4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2745</TotalTime>
  <Words>9406</Words>
  <Application>Microsoft Office PowerPoint</Application>
  <PresentationFormat>Widescreen</PresentationFormat>
  <Paragraphs>1187</Paragraphs>
  <Slides>69</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Courier New</vt:lpstr>
      <vt:lpstr>Symbol</vt:lpstr>
      <vt:lpstr>Times New Roman</vt:lpstr>
      <vt:lpstr>Wingdings</vt:lpstr>
      <vt:lpstr>Yu Mincho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Trung Anh</dc:creator>
  <cp:lastModifiedBy>Trung Anh</cp:lastModifiedBy>
  <cp:revision>87</cp:revision>
  <dcterms:created xsi:type="dcterms:W3CDTF">2022-10-09T19:48:36Z</dcterms:created>
  <dcterms:modified xsi:type="dcterms:W3CDTF">2022-11-13T02:18:31Z</dcterms:modified>
</cp:coreProperties>
</file>